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636" r:id="rId3"/>
    <p:sldId id="645" r:id="rId4"/>
    <p:sldId id="1780" r:id="rId5"/>
    <p:sldId id="1759" r:id="rId6"/>
    <p:sldId id="1781" r:id="rId8"/>
    <p:sldId id="1802" r:id="rId9"/>
    <p:sldId id="1782" r:id="rId10"/>
    <p:sldId id="1784" r:id="rId11"/>
    <p:sldId id="1786" r:id="rId12"/>
    <p:sldId id="1788" r:id="rId13"/>
    <p:sldId id="1789" r:id="rId14"/>
    <p:sldId id="1797" r:id="rId15"/>
    <p:sldId id="1798" r:id="rId16"/>
    <p:sldId id="1790" r:id="rId17"/>
    <p:sldId id="1807" r:id="rId18"/>
    <p:sldId id="1814" r:id="rId19"/>
    <p:sldId id="1804" r:id="rId20"/>
    <p:sldId id="1806" r:id="rId21"/>
    <p:sldId id="1812" r:id="rId22"/>
    <p:sldId id="1791" r:id="rId23"/>
    <p:sldId id="1792" r:id="rId24"/>
    <p:sldId id="1793" r:id="rId25"/>
    <p:sldId id="1811" r:id="rId26"/>
    <p:sldId id="1794" r:id="rId27"/>
    <p:sldId id="1795" r:id="rId28"/>
    <p:sldId id="1796" r:id="rId29"/>
    <p:sldId id="1800" r:id="rId30"/>
    <p:sldId id="1801" r:id="rId31"/>
    <p:sldId id="624" r:id="rId32"/>
  </p:sldIdLst>
  <p:sldSz cx="12192000" cy="6858000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5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21CE2D-87DD-4EFE-8678-EF7696EF96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B30A8-3776-426F-9AE0-48EF7FCB88C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FC3641-C2EF-46E9-A4E8-5656A40045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F2864-E0EF-4E70-A7F4-2B86DC303F0F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12495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defRPr>
            </a:lvl1pPr>
          </a:lstStyle>
          <a:p>
            <a:fld id="{CCBA9D17-A0D3-409F-BFF9-E5BAE63FEE3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60D2EE-5E42-4C74-BD66-3934CD038B3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A9D17-A0D3-409F-BFF9-E5BAE63FEE3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7.png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2.png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3.png"/><Relationship Id="rId2" Type="http://schemas.openxmlformats.org/officeDocument/2006/relationships/image" Target="../media/image13.png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1" y="2698230"/>
            <a:ext cx="12192000" cy="1735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121" name="TextBox 27"/>
          <p:cNvSpPr txBox="1"/>
          <p:nvPr/>
        </p:nvSpPr>
        <p:spPr>
          <a:xfrm>
            <a:off x="5362471" y="5382895"/>
            <a:ext cx="1467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prstClr val="black">
                    <a:lumMod val="95000"/>
                    <a:lumOff val="5000"/>
                  </a:prst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刘智琦  陈龙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122" name="TextBox 26"/>
          <p:cNvSpPr txBox="1"/>
          <p:nvPr/>
        </p:nvSpPr>
        <p:spPr>
          <a:xfrm>
            <a:off x="3500460" y="4826216"/>
            <a:ext cx="5191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北京大学</a:t>
            </a:r>
            <a:r>
              <a:rPr lang="zh-CN" alt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信息科学技术学院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1100933" y="2888335"/>
            <a:ext cx="10346393" cy="1219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chemeClr val="bg1"/>
                </a:solidFill>
              </a:rPr>
              <a:t>Minimum Wages and Employment: A Case Study of the Fast-Food Industry in New Jersey and Pennsylvania </a:t>
            </a: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grpSp>
        <p:nvGrpSpPr>
          <p:cNvPr id="119" name="组合 118"/>
          <p:cNvGrpSpPr/>
          <p:nvPr/>
        </p:nvGrpSpPr>
        <p:grpSpPr>
          <a:xfrm>
            <a:off x="5049188" y="326210"/>
            <a:ext cx="2093624" cy="2088742"/>
            <a:chOff x="2105799" y="20055838"/>
            <a:chExt cx="6748090" cy="6732363"/>
          </a:xfrm>
          <a:solidFill>
            <a:schemeClr val="accent1"/>
          </a:solidFill>
        </p:grpSpPr>
        <p:sp>
          <p:nvSpPr>
            <p:cNvPr id="120" name="Freeform 8"/>
            <p:cNvSpPr>
              <a:spLocks noEditPoints="1"/>
            </p:cNvSpPr>
            <p:nvPr/>
          </p:nvSpPr>
          <p:spPr bwMode="auto">
            <a:xfrm>
              <a:off x="2105799" y="20055838"/>
              <a:ext cx="6748090" cy="6732363"/>
            </a:xfrm>
            <a:custGeom>
              <a:avLst/>
              <a:gdLst>
                <a:gd name="T0" fmla="*/ 0 w 965"/>
                <a:gd name="T1" fmla="*/ 465 h 963"/>
                <a:gd name="T2" fmla="*/ 1 w 965"/>
                <a:gd name="T3" fmla="*/ 453 h 963"/>
                <a:gd name="T4" fmla="*/ 10 w 965"/>
                <a:gd name="T5" fmla="*/ 384 h 963"/>
                <a:gd name="T6" fmla="*/ 50 w 965"/>
                <a:gd name="T7" fmla="*/ 269 h 963"/>
                <a:gd name="T8" fmla="*/ 220 w 965"/>
                <a:gd name="T9" fmla="*/ 78 h 963"/>
                <a:gd name="T10" fmla="*/ 368 w 965"/>
                <a:gd name="T11" fmla="*/ 14 h 963"/>
                <a:gd name="T12" fmla="*/ 459 w 965"/>
                <a:gd name="T13" fmla="*/ 1 h 963"/>
                <a:gd name="T14" fmla="*/ 465 w 965"/>
                <a:gd name="T15" fmla="*/ 0 h 963"/>
                <a:gd name="T16" fmla="*/ 498 w 965"/>
                <a:gd name="T17" fmla="*/ 0 h 963"/>
                <a:gd name="T18" fmla="*/ 503 w 965"/>
                <a:gd name="T19" fmla="*/ 1 h 963"/>
                <a:gd name="T20" fmla="*/ 746 w 965"/>
                <a:gd name="T21" fmla="*/ 80 h 963"/>
                <a:gd name="T22" fmla="*/ 941 w 965"/>
                <a:gd name="T23" fmla="*/ 338 h 963"/>
                <a:gd name="T24" fmla="*/ 962 w 965"/>
                <a:gd name="T25" fmla="*/ 447 h 963"/>
                <a:gd name="T26" fmla="*/ 945 w 965"/>
                <a:gd name="T27" fmla="*/ 612 h 963"/>
                <a:gd name="T28" fmla="*/ 857 w 965"/>
                <a:gd name="T29" fmla="*/ 782 h 963"/>
                <a:gd name="T30" fmla="*/ 722 w 965"/>
                <a:gd name="T31" fmla="*/ 897 h 963"/>
                <a:gd name="T32" fmla="*/ 584 w 965"/>
                <a:gd name="T33" fmla="*/ 951 h 963"/>
                <a:gd name="T34" fmla="*/ 502 w 965"/>
                <a:gd name="T35" fmla="*/ 962 h 963"/>
                <a:gd name="T36" fmla="*/ 497 w 965"/>
                <a:gd name="T37" fmla="*/ 963 h 963"/>
                <a:gd name="T38" fmla="*/ 466 w 965"/>
                <a:gd name="T39" fmla="*/ 963 h 963"/>
                <a:gd name="T40" fmla="*/ 449 w 965"/>
                <a:gd name="T41" fmla="*/ 961 h 963"/>
                <a:gd name="T42" fmla="*/ 332 w 965"/>
                <a:gd name="T43" fmla="*/ 938 h 963"/>
                <a:gd name="T44" fmla="*/ 51 w 965"/>
                <a:gd name="T45" fmla="*/ 695 h 963"/>
                <a:gd name="T46" fmla="*/ 8 w 965"/>
                <a:gd name="T47" fmla="*/ 564 h 963"/>
                <a:gd name="T48" fmla="*/ 1 w 965"/>
                <a:gd name="T49" fmla="*/ 510 h 963"/>
                <a:gd name="T50" fmla="*/ 0 w 965"/>
                <a:gd name="T51" fmla="*/ 497 h 963"/>
                <a:gd name="T52" fmla="*/ 0 w 965"/>
                <a:gd name="T53" fmla="*/ 465 h 963"/>
                <a:gd name="T54" fmla="*/ 481 w 965"/>
                <a:gd name="T55" fmla="*/ 946 h 963"/>
                <a:gd name="T56" fmla="*/ 946 w 965"/>
                <a:gd name="T57" fmla="*/ 481 h 963"/>
                <a:gd name="T58" fmla="*/ 482 w 965"/>
                <a:gd name="T59" fmla="*/ 17 h 963"/>
                <a:gd name="T60" fmla="*/ 17 w 965"/>
                <a:gd name="T61" fmla="*/ 480 h 963"/>
                <a:gd name="T62" fmla="*/ 481 w 965"/>
                <a:gd name="T63" fmla="*/ 946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5" h="963">
                  <a:moveTo>
                    <a:pt x="0" y="465"/>
                  </a:moveTo>
                  <a:cubicBezTo>
                    <a:pt x="0" y="461"/>
                    <a:pt x="1" y="457"/>
                    <a:pt x="1" y="453"/>
                  </a:cubicBezTo>
                  <a:cubicBezTo>
                    <a:pt x="3" y="430"/>
                    <a:pt x="6" y="407"/>
                    <a:pt x="10" y="384"/>
                  </a:cubicBezTo>
                  <a:cubicBezTo>
                    <a:pt x="19" y="344"/>
                    <a:pt x="32" y="306"/>
                    <a:pt x="50" y="269"/>
                  </a:cubicBezTo>
                  <a:cubicBezTo>
                    <a:pt x="89" y="190"/>
                    <a:pt x="146" y="127"/>
                    <a:pt x="220" y="78"/>
                  </a:cubicBezTo>
                  <a:cubicBezTo>
                    <a:pt x="265" y="48"/>
                    <a:pt x="315" y="27"/>
                    <a:pt x="368" y="14"/>
                  </a:cubicBezTo>
                  <a:cubicBezTo>
                    <a:pt x="398" y="6"/>
                    <a:pt x="429" y="2"/>
                    <a:pt x="459" y="1"/>
                  </a:cubicBezTo>
                  <a:cubicBezTo>
                    <a:pt x="461" y="1"/>
                    <a:pt x="463" y="0"/>
                    <a:pt x="465" y="0"/>
                  </a:cubicBezTo>
                  <a:cubicBezTo>
                    <a:pt x="476" y="0"/>
                    <a:pt x="487" y="0"/>
                    <a:pt x="498" y="0"/>
                  </a:cubicBezTo>
                  <a:cubicBezTo>
                    <a:pt x="500" y="0"/>
                    <a:pt x="501" y="1"/>
                    <a:pt x="503" y="1"/>
                  </a:cubicBezTo>
                  <a:cubicBezTo>
                    <a:pt x="592" y="5"/>
                    <a:pt x="673" y="31"/>
                    <a:pt x="746" y="80"/>
                  </a:cubicBezTo>
                  <a:cubicBezTo>
                    <a:pt x="841" y="143"/>
                    <a:pt x="906" y="229"/>
                    <a:pt x="941" y="338"/>
                  </a:cubicBezTo>
                  <a:cubicBezTo>
                    <a:pt x="952" y="373"/>
                    <a:pt x="959" y="410"/>
                    <a:pt x="962" y="447"/>
                  </a:cubicBezTo>
                  <a:cubicBezTo>
                    <a:pt x="965" y="503"/>
                    <a:pt x="960" y="558"/>
                    <a:pt x="945" y="612"/>
                  </a:cubicBezTo>
                  <a:cubicBezTo>
                    <a:pt x="927" y="674"/>
                    <a:pt x="897" y="731"/>
                    <a:pt x="857" y="782"/>
                  </a:cubicBezTo>
                  <a:cubicBezTo>
                    <a:pt x="819" y="829"/>
                    <a:pt x="774" y="867"/>
                    <a:pt x="722" y="897"/>
                  </a:cubicBezTo>
                  <a:cubicBezTo>
                    <a:pt x="679" y="923"/>
                    <a:pt x="633" y="940"/>
                    <a:pt x="584" y="951"/>
                  </a:cubicBezTo>
                  <a:cubicBezTo>
                    <a:pt x="557" y="957"/>
                    <a:pt x="530" y="960"/>
                    <a:pt x="502" y="962"/>
                  </a:cubicBezTo>
                  <a:cubicBezTo>
                    <a:pt x="500" y="962"/>
                    <a:pt x="498" y="962"/>
                    <a:pt x="497" y="963"/>
                  </a:cubicBezTo>
                  <a:cubicBezTo>
                    <a:pt x="487" y="963"/>
                    <a:pt x="476" y="963"/>
                    <a:pt x="466" y="963"/>
                  </a:cubicBezTo>
                  <a:cubicBezTo>
                    <a:pt x="460" y="962"/>
                    <a:pt x="455" y="961"/>
                    <a:pt x="449" y="961"/>
                  </a:cubicBezTo>
                  <a:cubicBezTo>
                    <a:pt x="409" y="958"/>
                    <a:pt x="370" y="951"/>
                    <a:pt x="332" y="938"/>
                  </a:cubicBezTo>
                  <a:cubicBezTo>
                    <a:pt x="206" y="895"/>
                    <a:pt x="112" y="814"/>
                    <a:pt x="51" y="695"/>
                  </a:cubicBezTo>
                  <a:cubicBezTo>
                    <a:pt x="30" y="654"/>
                    <a:pt x="16" y="610"/>
                    <a:pt x="8" y="564"/>
                  </a:cubicBezTo>
                  <a:cubicBezTo>
                    <a:pt x="4" y="546"/>
                    <a:pt x="2" y="528"/>
                    <a:pt x="1" y="510"/>
                  </a:cubicBezTo>
                  <a:cubicBezTo>
                    <a:pt x="1" y="506"/>
                    <a:pt x="0" y="501"/>
                    <a:pt x="0" y="497"/>
                  </a:cubicBezTo>
                  <a:cubicBezTo>
                    <a:pt x="0" y="486"/>
                    <a:pt x="0" y="475"/>
                    <a:pt x="0" y="465"/>
                  </a:cubicBezTo>
                  <a:close/>
                  <a:moveTo>
                    <a:pt x="481" y="946"/>
                  </a:moveTo>
                  <a:cubicBezTo>
                    <a:pt x="738" y="946"/>
                    <a:pt x="946" y="736"/>
                    <a:pt x="946" y="481"/>
                  </a:cubicBezTo>
                  <a:cubicBezTo>
                    <a:pt x="947" y="228"/>
                    <a:pt x="740" y="17"/>
                    <a:pt x="482" y="17"/>
                  </a:cubicBezTo>
                  <a:cubicBezTo>
                    <a:pt x="226" y="16"/>
                    <a:pt x="17" y="225"/>
                    <a:pt x="17" y="480"/>
                  </a:cubicBezTo>
                  <a:cubicBezTo>
                    <a:pt x="16" y="736"/>
                    <a:pt x="225" y="945"/>
                    <a:pt x="481" y="9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24" name="Freeform 42"/>
            <p:cNvSpPr>
              <a:spLocks noEditPoints="1"/>
            </p:cNvSpPr>
            <p:nvPr/>
          </p:nvSpPr>
          <p:spPr bwMode="auto">
            <a:xfrm>
              <a:off x="2986668" y="20928842"/>
              <a:ext cx="4978486" cy="4970622"/>
            </a:xfrm>
            <a:custGeom>
              <a:avLst/>
              <a:gdLst>
                <a:gd name="T0" fmla="*/ 711 w 711"/>
                <a:gd name="T1" fmla="*/ 356 h 711"/>
                <a:gd name="T2" fmla="*/ 355 w 711"/>
                <a:gd name="T3" fmla="*/ 711 h 711"/>
                <a:gd name="T4" fmla="*/ 0 w 711"/>
                <a:gd name="T5" fmla="*/ 357 h 711"/>
                <a:gd name="T6" fmla="*/ 354 w 711"/>
                <a:gd name="T7" fmla="*/ 1 h 711"/>
                <a:gd name="T8" fmla="*/ 711 w 711"/>
                <a:gd name="T9" fmla="*/ 356 h 711"/>
                <a:gd name="T10" fmla="*/ 355 w 711"/>
                <a:gd name="T11" fmla="*/ 700 h 711"/>
                <a:gd name="T12" fmla="*/ 700 w 711"/>
                <a:gd name="T13" fmla="*/ 356 h 711"/>
                <a:gd name="T14" fmla="*/ 355 w 711"/>
                <a:gd name="T15" fmla="*/ 12 h 711"/>
                <a:gd name="T16" fmla="*/ 11 w 711"/>
                <a:gd name="T17" fmla="*/ 356 h 711"/>
                <a:gd name="T18" fmla="*/ 355 w 711"/>
                <a:gd name="T19" fmla="*/ 70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1" h="711">
                  <a:moveTo>
                    <a:pt x="711" y="356"/>
                  </a:moveTo>
                  <a:cubicBezTo>
                    <a:pt x="711" y="552"/>
                    <a:pt x="551" y="711"/>
                    <a:pt x="355" y="711"/>
                  </a:cubicBezTo>
                  <a:cubicBezTo>
                    <a:pt x="159" y="711"/>
                    <a:pt x="1" y="551"/>
                    <a:pt x="0" y="357"/>
                  </a:cubicBezTo>
                  <a:cubicBezTo>
                    <a:pt x="0" y="162"/>
                    <a:pt x="158" y="2"/>
                    <a:pt x="354" y="1"/>
                  </a:cubicBezTo>
                  <a:cubicBezTo>
                    <a:pt x="551" y="0"/>
                    <a:pt x="711" y="159"/>
                    <a:pt x="711" y="356"/>
                  </a:cubicBezTo>
                  <a:close/>
                  <a:moveTo>
                    <a:pt x="355" y="700"/>
                  </a:moveTo>
                  <a:cubicBezTo>
                    <a:pt x="545" y="701"/>
                    <a:pt x="700" y="546"/>
                    <a:pt x="700" y="356"/>
                  </a:cubicBezTo>
                  <a:cubicBezTo>
                    <a:pt x="700" y="166"/>
                    <a:pt x="545" y="12"/>
                    <a:pt x="355" y="12"/>
                  </a:cubicBezTo>
                  <a:cubicBezTo>
                    <a:pt x="166" y="12"/>
                    <a:pt x="11" y="166"/>
                    <a:pt x="11" y="356"/>
                  </a:cubicBezTo>
                  <a:cubicBezTo>
                    <a:pt x="11" y="545"/>
                    <a:pt x="166" y="700"/>
                    <a:pt x="355" y="7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25" name="Freeform 43"/>
            <p:cNvSpPr>
              <a:spLocks noEditPoints="1"/>
            </p:cNvSpPr>
            <p:nvPr/>
          </p:nvSpPr>
          <p:spPr bwMode="auto">
            <a:xfrm>
              <a:off x="7508990" y="21424332"/>
              <a:ext cx="550543" cy="660652"/>
            </a:xfrm>
            <a:custGeom>
              <a:avLst/>
              <a:gdLst>
                <a:gd name="T0" fmla="*/ 37 w 79"/>
                <a:gd name="T1" fmla="*/ 41 h 94"/>
                <a:gd name="T2" fmla="*/ 21 w 79"/>
                <a:gd name="T3" fmla="*/ 55 h 94"/>
                <a:gd name="T4" fmla="*/ 19 w 79"/>
                <a:gd name="T5" fmla="*/ 62 h 94"/>
                <a:gd name="T6" fmla="*/ 20 w 79"/>
                <a:gd name="T7" fmla="*/ 66 h 94"/>
                <a:gd name="T8" fmla="*/ 0 w 79"/>
                <a:gd name="T9" fmla="*/ 40 h 94"/>
                <a:gd name="T10" fmla="*/ 3 w 79"/>
                <a:gd name="T11" fmla="*/ 42 h 94"/>
                <a:gd name="T12" fmla="*/ 12 w 79"/>
                <a:gd name="T13" fmla="*/ 42 h 94"/>
                <a:gd name="T14" fmla="*/ 48 w 79"/>
                <a:gd name="T15" fmla="*/ 12 h 94"/>
                <a:gd name="T16" fmla="*/ 50 w 79"/>
                <a:gd name="T17" fmla="*/ 2 h 94"/>
                <a:gd name="T18" fmla="*/ 50 w 79"/>
                <a:gd name="T19" fmla="*/ 0 h 94"/>
                <a:gd name="T20" fmla="*/ 52 w 79"/>
                <a:gd name="T21" fmla="*/ 2 h 94"/>
                <a:gd name="T22" fmla="*/ 70 w 79"/>
                <a:gd name="T23" fmla="*/ 26 h 94"/>
                <a:gd name="T24" fmla="*/ 77 w 79"/>
                <a:gd name="T25" fmla="*/ 40 h 94"/>
                <a:gd name="T26" fmla="*/ 75 w 79"/>
                <a:gd name="T27" fmla="*/ 54 h 94"/>
                <a:gd name="T28" fmla="*/ 57 w 79"/>
                <a:gd name="T29" fmla="*/ 59 h 94"/>
                <a:gd name="T30" fmla="*/ 50 w 79"/>
                <a:gd name="T31" fmla="*/ 56 h 94"/>
                <a:gd name="T32" fmla="*/ 40 w 79"/>
                <a:gd name="T33" fmla="*/ 94 h 94"/>
                <a:gd name="T34" fmla="*/ 38 w 79"/>
                <a:gd name="T35" fmla="*/ 92 h 94"/>
                <a:gd name="T36" fmla="*/ 31 w 79"/>
                <a:gd name="T37" fmla="*/ 82 h 94"/>
                <a:gd name="T38" fmla="*/ 29 w 79"/>
                <a:gd name="T39" fmla="*/ 75 h 94"/>
                <a:gd name="T40" fmla="*/ 38 w 79"/>
                <a:gd name="T41" fmla="*/ 47 h 94"/>
                <a:gd name="T42" fmla="*/ 37 w 79"/>
                <a:gd name="T43" fmla="*/ 41 h 94"/>
                <a:gd name="T44" fmla="*/ 40 w 79"/>
                <a:gd name="T45" fmla="*/ 39 h 94"/>
                <a:gd name="T46" fmla="*/ 45 w 79"/>
                <a:gd name="T47" fmla="*/ 45 h 94"/>
                <a:gd name="T48" fmla="*/ 61 w 79"/>
                <a:gd name="T49" fmla="*/ 45 h 94"/>
                <a:gd name="T50" fmla="*/ 65 w 79"/>
                <a:gd name="T51" fmla="*/ 43 h 94"/>
                <a:gd name="T52" fmla="*/ 65 w 79"/>
                <a:gd name="T53" fmla="*/ 24 h 94"/>
                <a:gd name="T54" fmla="*/ 59 w 79"/>
                <a:gd name="T55" fmla="*/ 24 h 94"/>
                <a:gd name="T56" fmla="*/ 45 w 79"/>
                <a:gd name="T57" fmla="*/ 35 h 94"/>
                <a:gd name="T58" fmla="*/ 40 w 79"/>
                <a:gd name="T59" fmla="*/ 3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" h="94">
                  <a:moveTo>
                    <a:pt x="37" y="41"/>
                  </a:moveTo>
                  <a:cubicBezTo>
                    <a:pt x="32" y="46"/>
                    <a:pt x="26" y="50"/>
                    <a:pt x="21" y="55"/>
                  </a:cubicBezTo>
                  <a:cubicBezTo>
                    <a:pt x="18" y="57"/>
                    <a:pt x="18" y="60"/>
                    <a:pt x="19" y="62"/>
                  </a:cubicBezTo>
                  <a:cubicBezTo>
                    <a:pt x="20" y="64"/>
                    <a:pt x="20" y="65"/>
                    <a:pt x="20" y="66"/>
                  </a:cubicBezTo>
                  <a:cubicBezTo>
                    <a:pt x="17" y="65"/>
                    <a:pt x="3" y="47"/>
                    <a:pt x="0" y="40"/>
                  </a:cubicBezTo>
                  <a:cubicBezTo>
                    <a:pt x="2" y="41"/>
                    <a:pt x="2" y="41"/>
                    <a:pt x="3" y="42"/>
                  </a:cubicBezTo>
                  <a:cubicBezTo>
                    <a:pt x="7" y="44"/>
                    <a:pt x="9" y="44"/>
                    <a:pt x="12" y="42"/>
                  </a:cubicBezTo>
                  <a:cubicBezTo>
                    <a:pt x="24" y="32"/>
                    <a:pt x="36" y="22"/>
                    <a:pt x="48" y="12"/>
                  </a:cubicBezTo>
                  <a:cubicBezTo>
                    <a:pt x="52" y="9"/>
                    <a:pt x="52" y="7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1"/>
                    <a:pt x="52" y="1"/>
                    <a:pt x="52" y="2"/>
                  </a:cubicBezTo>
                  <a:cubicBezTo>
                    <a:pt x="58" y="10"/>
                    <a:pt x="64" y="18"/>
                    <a:pt x="70" y="26"/>
                  </a:cubicBezTo>
                  <a:cubicBezTo>
                    <a:pt x="73" y="30"/>
                    <a:pt x="75" y="35"/>
                    <a:pt x="77" y="40"/>
                  </a:cubicBezTo>
                  <a:cubicBezTo>
                    <a:pt x="79" y="45"/>
                    <a:pt x="79" y="50"/>
                    <a:pt x="75" y="54"/>
                  </a:cubicBezTo>
                  <a:cubicBezTo>
                    <a:pt x="71" y="60"/>
                    <a:pt x="64" y="62"/>
                    <a:pt x="57" y="59"/>
                  </a:cubicBezTo>
                  <a:cubicBezTo>
                    <a:pt x="55" y="58"/>
                    <a:pt x="53" y="57"/>
                    <a:pt x="50" y="56"/>
                  </a:cubicBezTo>
                  <a:cubicBezTo>
                    <a:pt x="47" y="69"/>
                    <a:pt x="42" y="81"/>
                    <a:pt x="40" y="94"/>
                  </a:cubicBezTo>
                  <a:cubicBezTo>
                    <a:pt x="40" y="94"/>
                    <a:pt x="39" y="93"/>
                    <a:pt x="38" y="92"/>
                  </a:cubicBezTo>
                  <a:cubicBezTo>
                    <a:pt x="36" y="89"/>
                    <a:pt x="33" y="85"/>
                    <a:pt x="31" y="82"/>
                  </a:cubicBezTo>
                  <a:cubicBezTo>
                    <a:pt x="29" y="80"/>
                    <a:pt x="29" y="78"/>
                    <a:pt x="29" y="75"/>
                  </a:cubicBezTo>
                  <a:cubicBezTo>
                    <a:pt x="33" y="66"/>
                    <a:pt x="36" y="56"/>
                    <a:pt x="38" y="47"/>
                  </a:cubicBezTo>
                  <a:cubicBezTo>
                    <a:pt x="39" y="45"/>
                    <a:pt x="40" y="43"/>
                    <a:pt x="37" y="41"/>
                  </a:cubicBezTo>
                  <a:close/>
                  <a:moveTo>
                    <a:pt x="40" y="39"/>
                  </a:moveTo>
                  <a:cubicBezTo>
                    <a:pt x="42" y="41"/>
                    <a:pt x="43" y="43"/>
                    <a:pt x="45" y="45"/>
                  </a:cubicBezTo>
                  <a:cubicBezTo>
                    <a:pt x="50" y="50"/>
                    <a:pt x="55" y="50"/>
                    <a:pt x="61" y="45"/>
                  </a:cubicBezTo>
                  <a:cubicBezTo>
                    <a:pt x="63" y="45"/>
                    <a:pt x="64" y="44"/>
                    <a:pt x="65" y="43"/>
                  </a:cubicBezTo>
                  <a:cubicBezTo>
                    <a:pt x="71" y="37"/>
                    <a:pt x="71" y="31"/>
                    <a:pt x="65" y="24"/>
                  </a:cubicBezTo>
                  <a:cubicBezTo>
                    <a:pt x="63" y="22"/>
                    <a:pt x="62" y="21"/>
                    <a:pt x="59" y="24"/>
                  </a:cubicBezTo>
                  <a:cubicBezTo>
                    <a:pt x="54" y="27"/>
                    <a:pt x="50" y="31"/>
                    <a:pt x="45" y="35"/>
                  </a:cubicBezTo>
                  <a:cubicBezTo>
                    <a:pt x="44" y="36"/>
                    <a:pt x="42" y="38"/>
                    <a:pt x="40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26" name="Freeform 44"/>
            <p:cNvSpPr/>
            <p:nvPr/>
          </p:nvSpPr>
          <p:spPr bwMode="auto">
            <a:xfrm>
              <a:off x="2373206" y="22674853"/>
              <a:ext cx="526949" cy="566274"/>
            </a:xfrm>
            <a:custGeom>
              <a:avLst/>
              <a:gdLst>
                <a:gd name="T0" fmla="*/ 0 w 76"/>
                <a:gd name="T1" fmla="*/ 68 h 80"/>
                <a:gd name="T2" fmla="*/ 5 w 76"/>
                <a:gd name="T3" fmla="*/ 36 h 80"/>
                <a:gd name="T4" fmla="*/ 7 w 76"/>
                <a:gd name="T5" fmla="*/ 36 h 80"/>
                <a:gd name="T6" fmla="*/ 7 w 76"/>
                <a:gd name="T7" fmla="*/ 39 h 80"/>
                <a:gd name="T8" fmla="*/ 13 w 76"/>
                <a:gd name="T9" fmla="*/ 46 h 80"/>
                <a:gd name="T10" fmla="*/ 35 w 76"/>
                <a:gd name="T11" fmla="*/ 50 h 80"/>
                <a:gd name="T12" fmla="*/ 33 w 76"/>
                <a:gd name="T13" fmla="*/ 47 h 80"/>
                <a:gd name="T14" fmla="*/ 18 w 76"/>
                <a:gd name="T15" fmla="*/ 24 h 80"/>
                <a:gd name="T16" fmla="*/ 17 w 76"/>
                <a:gd name="T17" fmla="*/ 22 h 80"/>
                <a:gd name="T18" fmla="*/ 10 w 76"/>
                <a:gd name="T19" fmla="*/ 23 h 80"/>
                <a:gd name="T20" fmla="*/ 8 w 76"/>
                <a:gd name="T21" fmla="*/ 29 h 80"/>
                <a:gd name="T22" fmla="*/ 12 w 76"/>
                <a:gd name="T23" fmla="*/ 0 h 80"/>
                <a:gd name="T24" fmla="*/ 13 w 76"/>
                <a:gd name="T25" fmla="*/ 1 h 80"/>
                <a:gd name="T26" fmla="*/ 19 w 76"/>
                <a:gd name="T27" fmla="*/ 19 h 80"/>
                <a:gd name="T28" fmla="*/ 29 w 76"/>
                <a:gd name="T29" fmla="*/ 35 h 80"/>
                <a:gd name="T30" fmla="*/ 33 w 76"/>
                <a:gd name="T31" fmla="*/ 34 h 80"/>
                <a:gd name="T32" fmla="*/ 69 w 76"/>
                <a:gd name="T33" fmla="*/ 13 h 80"/>
                <a:gd name="T34" fmla="*/ 75 w 76"/>
                <a:gd name="T35" fmla="*/ 8 h 80"/>
                <a:gd name="T36" fmla="*/ 74 w 76"/>
                <a:gd name="T37" fmla="*/ 18 h 80"/>
                <a:gd name="T38" fmla="*/ 72 w 76"/>
                <a:gd name="T39" fmla="*/ 30 h 80"/>
                <a:gd name="T40" fmla="*/ 70 w 76"/>
                <a:gd name="T41" fmla="*/ 40 h 80"/>
                <a:gd name="T42" fmla="*/ 69 w 76"/>
                <a:gd name="T43" fmla="*/ 40 h 80"/>
                <a:gd name="T44" fmla="*/ 68 w 76"/>
                <a:gd name="T45" fmla="*/ 32 h 80"/>
                <a:gd name="T46" fmla="*/ 64 w 76"/>
                <a:gd name="T47" fmla="*/ 33 h 80"/>
                <a:gd name="T48" fmla="*/ 39 w 76"/>
                <a:gd name="T49" fmla="*/ 48 h 80"/>
                <a:gd name="T50" fmla="*/ 42 w 76"/>
                <a:gd name="T51" fmla="*/ 51 h 80"/>
                <a:gd name="T52" fmla="*/ 60 w 76"/>
                <a:gd name="T53" fmla="*/ 55 h 80"/>
                <a:gd name="T54" fmla="*/ 66 w 76"/>
                <a:gd name="T55" fmla="*/ 51 h 80"/>
                <a:gd name="T56" fmla="*/ 68 w 76"/>
                <a:gd name="T57" fmla="*/ 48 h 80"/>
                <a:gd name="T58" fmla="*/ 63 w 76"/>
                <a:gd name="T59" fmla="*/ 80 h 80"/>
                <a:gd name="T60" fmla="*/ 62 w 76"/>
                <a:gd name="T61" fmla="*/ 80 h 80"/>
                <a:gd name="T62" fmla="*/ 62 w 76"/>
                <a:gd name="T63" fmla="*/ 77 h 80"/>
                <a:gd name="T64" fmla="*/ 55 w 76"/>
                <a:gd name="T65" fmla="*/ 70 h 80"/>
                <a:gd name="T66" fmla="*/ 11 w 76"/>
                <a:gd name="T67" fmla="*/ 62 h 80"/>
                <a:gd name="T68" fmla="*/ 3 w 76"/>
                <a:gd name="T69" fmla="*/ 66 h 80"/>
                <a:gd name="T70" fmla="*/ 1 w 76"/>
                <a:gd name="T71" fmla="*/ 68 h 80"/>
                <a:gd name="T72" fmla="*/ 0 w 76"/>
                <a:gd name="T73" fmla="*/ 6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6" h="80">
                  <a:moveTo>
                    <a:pt x="0" y="68"/>
                  </a:moveTo>
                  <a:cubicBezTo>
                    <a:pt x="2" y="57"/>
                    <a:pt x="4" y="47"/>
                    <a:pt x="5" y="36"/>
                  </a:cubicBezTo>
                  <a:cubicBezTo>
                    <a:pt x="6" y="36"/>
                    <a:pt x="6" y="36"/>
                    <a:pt x="7" y="36"/>
                  </a:cubicBezTo>
                  <a:cubicBezTo>
                    <a:pt x="7" y="37"/>
                    <a:pt x="7" y="38"/>
                    <a:pt x="7" y="39"/>
                  </a:cubicBezTo>
                  <a:cubicBezTo>
                    <a:pt x="8" y="43"/>
                    <a:pt x="9" y="45"/>
                    <a:pt x="13" y="46"/>
                  </a:cubicBezTo>
                  <a:cubicBezTo>
                    <a:pt x="20" y="48"/>
                    <a:pt x="27" y="49"/>
                    <a:pt x="35" y="50"/>
                  </a:cubicBezTo>
                  <a:cubicBezTo>
                    <a:pt x="34" y="49"/>
                    <a:pt x="34" y="48"/>
                    <a:pt x="33" y="47"/>
                  </a:cubicBezTo>
                  <a:cubicBezTo>
                    <a:pt x="28" y="39"/>
                    <a:pt x="23" y="32"/>
                    <a:pt x="18" y="24"/>
                  </a:cubicBezTo>
                  <a:cubicBezTo>
                    <a:pt x="18" y="24"/>
                    <a:pt x="17" y="23"/>
                    <a:pt x="17" y="22"/>
                  </a:cubicBezTo>
                  <a:cubicBezTo>
                    <a:pt x="14" y="19"/>
                    <a:pt x="12" y="20"/>
                    <a:pt x="10" y="23"/>
                  </a:cubicBezTo>
                  <a:cubicBezTo>
                    <a:pt x="10" y="25"/>
                    <a:pt x="9" y="26"/>
                    <a:pt x="8" y="29"/>
                  </a:cubicBezTo>
                  <a:cubicBezTo>
                    <a:pt x="7" y="24"/>
                    <a:pt x="10" y="4"/>
                    <a:pt x="12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8"/>
                    <a:pt x="16" y="14"/>
                    <a:pt x="19" y="19"/>
                  </a:cubicBezTo>
                  <a:cubicBezTo>
                    <a:pt x="22" y="25"/>
                    <a:pt x="26" y="30"/>
                    <a:pt x="29" y="35"/>
                  </a:cubicBezTo>
                  <a:cubicBezTo>
                    <a:pt x="31" y="35"/>
                    <a:pt x="32" y="34"/>
                    <a:pt x="33" y="34"/>
                  </a:cubicBezTo>
                  <a:cubicBezTo>
                    <a:pt x="45" y="27"/>
                    <a:pt x="57" y="20"/>
                    <a:pt x="69" y="13"/>
                  </a:cubicBezTo>
                  <a:cubicBezTo>
                    <a:pt x="71" y="12"/>
                    <a:pt x="73" y="10"/>
                    <a:pt x="75" y="8"/>
                  </a:cubicBezTo>
                  <a:cubicBezTo>
                    <a:pt x="76" y="12"/>
                    <a:pt x="74" y="15"/>
                    <a:pt x="74" y="18"/>
                  </a:cubicBezTo>
                  <a:cubicBezTo>
                    <a:pt x="73" y="22"/>
                    <a:pt x="73" y="26"/>
                    <a:pt x="72" y="30"/>
                  </a:cubicBezTo>
                  <a:cubicBezTo>
                    <a:pt x="71" y="33"/>
                    <a:pt x="71" y="37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8"/>
                    <a:pt x="68" y="35"/>
                    <a:pt x="68" y="32"/>
                  </a:cubicBezTo>
                  <a:cubicBezTo>
                    <a:pt x="66" y="32"/>
                    <a:pt x="65" y="33"/>
                    <a:pt x="64" y="33"/>
                  </a:cubicBezTo>
                  <a:cubicBezTo>
                    <a:pt x="55" y="38"/>
                    <a:pt x="47" y="43"/>
                    <a:pt x="39" y="48"/>
                  </a:cubicBezTo>
                  <a:cubicBezTo>
                    <a:pt x="39" y="50"/>
                    <a:pt x="40" y="51"/>
                    <a:pt x="42" y="51"/>
                  </a:cubicBezTo>
                  <a:cubicBezTo>
                    <a:pt x="48" y="53"/>
                    <a:pt x="54" y="54"/>
                    <a:pt x="60" y="55"/>
                  </a:cubicBezTo>
                  <a:cubicBezTo>
                    <a:pt x="63" y="55"/>
                    <a:pt x="64" y="54"/>
                    <a:pt x="66" y="51"/>
                  </a:cubicBezTo>
                  <a:cubicBezTo>
                    <a:pt x="66" y="50"/>
                    <a:pt x="67" y="49"/>
                    <a:pt x="68" y="48"/>
                  </a:cubicBezTo>
                  <a:cubicBezTo>
                    <a:pt x="67" y="58"/>
                    <a:pt x="65" y="69"/>
                    <a:pt x="63" y="80"/>
                  </a:cubicBezTo>
                  <a:cubicBezTo>
                    <a:pt x="63" y="80"/>
                    <a:pt x="63" y="80"/>
                    <a:pt x="62" y="80"/>
                  </a:cubicBezTo>
                  <a:cubicBezTo>
                    <a:pt x="62" y="79"/>
                    <a:pt x="62" y="78"/>
                    <a:pt x="62" y="77"/>
                  </a:cubicBezTo>
                  <a:cubicBezTo>
                    <a:pt x="61" y="72"/>
                    <a:pt x="60" y="71"/>
                    <a:pt x="55" y="70"/>
                  </a:cubicBezTo>
                  <a:cubicBezTo>
                    <a:pt x="40" y="67"/>
                    <a:pt x="26" y="64"/>
                    <a:pt x="11" y="62"/>
                  </a:cubicBezTo>
                  <a:cubicBezTo>
                    <a:pt x="6" y="61"/>
                    <a:pt x="5" y="62"/>
                    <a:pt x="3" y="66"/>
                  </a:cubicBezTo>
                  <a:cubicBezTo>
                    <a:pt x="2" y="67"/>
                    <a:pt x="2" y="68"/>
                    <a:pt x="1" y="68"/>
                  </a:cubicBezTo>
                  <a:cubicBezTo>
                    <a:pt x="1" y="68"/>
                    <a:pt x="1" y="68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27" name="Freeform 45"/>
            <p:cNvSpPr/>
            <p:nvPr/>
          </p:nvSpPr>
          <p:spPr bwMode="auto">
            <a:xfrm>
              <a:off x="6989906" y="20865924"/>
              <a:ext cx="574138" cy="613463"/>
            </a:xfrm>
            <a:custGeom>
              <a:avLst/>
              <a:gdLst>
                <a:gd name="T0" fmla="*/ 61 w 82"/>
                <a:gd name="T1" fmla="*/ 37 h 87"/>
                <a:gd name="T2" fmla="*/ 42 w 82"/>
                <a:gd name="T3" fmla="*/ 65 h 87"/>
                <a:gd name="T4" fmla="*/ 44 w 82"/>
                <a:gd name="T5" fmla="*/ 59 h 87"/>
                <a:gd name="T6" fmla="*/ 37 w 82"/>
                <a:gd name="T7" fmla="*/ 42 h 87"/>
                <a:gd name="T8" fmla="*/ 36 w 82"/>
                <a:gd name="T9" fmla="*/ 44 h 87"/>
                <a:gd name="T10" fmla="*/ 24 w 82"/>
                <a:gd name="T11" fmla="*/ 61 h 87"/>
                <a:gd name="T12" fmla="*/ 25 w 82"/>
                <a:gd name="T13" fmla="*/ 68 h 87"/>
                <a:gd name="T14" fmla="*/ 54 w 82"/>
                <a:gd name="T15" fmla="*/ 74 h 87"/>
                <a:gd name="T16" fmla="*/ 59 w 82"/>
                <a:gd name="T17" fmla="*/ 73 h 87"/>
                <a:gd name="T18" fmla="*/ 45 w 82"/>
                <a:gd name="T19" fmla="*/ 87 h 87"/>
                <a:gd name="T20" fmla="*/ 0 w 82"/>
                <a:gd name="T21" fmla="*/ 52 h 87"/>
                <a:gd name="T22" fmla="*/ 4 w 82"/>
                <a:gd name="T23" fmla="*/ 54 h 87"/>
                <a:gd name="T24" fmla="*/ 12 w 82"/>
                <a:gd name="T25" fmla="*/ 51 h 87"/>
                <a:gd name="T26" fmla="*/ 39 w 82"/>
                <a:gd name="T27" fmla="*/ 12 h 87"/>
                <a:gd name="T28" fmla="*/ 39 w 82"/>
                <a:gd name="T29" fmla="*/ 3 h 87"/>
                <a:gd name="T30" fmla="*/ 37 w 82"/>
                <a:gd name="T31" fmla="*/ 0 h 87"/>
                <a:gd name="T32" fmla="*/ 82 w 82"/>
                <a:gd name="T33" fmla="*/ 33 h 87"/>
                <a:gd name="T34" fmla="*/ 70 w 82"/>
                <a:gd name="T35" fmla="*/ 48 h 87"/>
                <a:gd name="T36" fmla="*/ 70 w 82"/>
                <a:gd name="T37" fmla="*/ 46 h 87"/>
                <a:gd name="T38" fmla="*/ 65 w 82"/>
                <a:gd name="T39" fmla="*/ 24 h 87"/>
                <a:gd name="T40" fmla="*/ 58 w 82"/>
                <a:gd name="T41" fmla="*/ 19 h 87"/>
                <a:gd name="T42" fmla="*/ 53 w 82"/>
                <a:gd name="T43" fmla="*/ 20 h 87"/>
                <a:gd name="T44" fmla="*/ 41 w 82"/>
                <a:gd name="T45" fmla="*/ 36 h 87"/>
                <a:gd name="T46" fmla="*/ 40 w 82"/>
                <a:gd name="T47" fmla="*/ 39 h 87"/>
                <a:gd name="T48" fmla="*/ 51 w 82"/>
                <a:gd name="T49" fmla="*/ 43 h 87"/>
                <a:gd name="T50" fmla="*/ 61 w 82"/>
                <a:gd name="T51" fmla="*/ 3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2" h="87">
                  <a:moveTo>
                    <a:pt x="61" y="37"/>
                  </a:moveTo>
                  <a:cubicBezTo>
                    <a:pt x="60" y="41"/>
                    <a:pt x="46" y="62"/>
                    <a:pt x="42" y="65"/>
                  </a:cubicBezTo>
                  <a:cubicBezTo>
                    <a:pt x="43" y="62"/>
                    <a:pt x="43" y="60"/>
                    <a:pt x="44" y="59"/>
                  </a:cubicBezTo>
                  <a:cubicBezTo>
                    <a:pt x="46" y="52"/>
                    <a:pt x="44" y="46"/>
                    <a:pt x="37" y="42"/>
                  </a:cubicBezTo>
                  <a:cubicBezTo>
                    <a:pt x="37" y="42"/>
                    <a:pt x="36" y="43"/>
                    <a:pt x="36" y="44"/>
                  </a:cubicBezTo>
                  <a:cubicBezTo>
                    <a:pt x="32" y="50"/>
                    <a:pt x="28" y="55"/>
                    <a:pt x="24" y="61"/>
                  </a:cubicBezTo>
                  <a:cubicBezTo>
                    <a:pt x="22" y="64"/>
                    <a:pt x="22" y="66"/>
                    <a:pt x="25" y="68"/>
                  </a:cubicBezTo>
                  <a:cubicBezTo>
                    <a:pt x="33" y="76"/>
                    <a:pt x="42" y="80"/>
                    <a:pt x="54" y="74"/>
                  </a:cubicBezTo>
                  <a:cubicBezTo>
                    <a:pt x="56" y="73"/>
                    <a:pt x="56" y="73"/>
                    <a:pt x="59" y="73"/>
                  </a:cubicBezTo>
                  <a:cubicBezTo>
                    <a:pt x="57" y="76"/>
                    <a:pt x="50" y="84"/>
                    <a:pt x="45" y="87"/>
                  </a:cubicBezTo>
                  <a:cubicBezTo>
                    <a:pt x="36" y="82"/>
                    <a:pt x="2" y="56"/>
                    <a:pt x="0" y="52"/>
                  </a:cubicBezTo>
                  <a:cubicBezTo>
                    <a:pt x="2" y="53"/>
                    <a:pt x="3" y="53"/>
                    <a:pt x="4" y="54"/>
                  </a:cubicBezTo>
                  <a:cubicBezTo>
                    <a:pt x="8" y="55"/>
                    <a:pt x="10" y="54"/>
                    <a:pt x="12" y="51"/>
                  </a:cubicBezTo>
                  <a:cubicBezTo>
                    <a:pt x="21" y="38"/>
                    <a:pt x="30" y="25"/>
                    <a:pt x="39" y="12"/>
                  </a:cubicBezTo>
                  <a:cubicBezTo>
                    <a:pt x="42" y="8"/>
                    <a:pt x="41" y="6"/>
                    <a:pt x="39" y="3"/>
                  </a:cubicBezTo>
                  <a:cubicBezTo>
                    <a:pt x="38" y="2"/>
                    <a:pt x="38" y="1"/>
                    <a:pt x="37" y="0"/>
                  </a:cubicBezTo>
                  <a:cubicBezTo>
                    <a:pt x="40" y="1"/>
                    <a:pt x="76" y="27"/>
                    <a:pt x="82" y="33"/>
                  </a:cubicBezTo>
                  <a:cubicBezTo>
                    <a:pt x="79" y="38"/>
                    <a:pt x="73" y="46"/>
                    <a:pt x="70" y="48"/>
                  </a:cubicBezTo>
                  <a:cubicBezTo>
                    <a:pt x="70" y="47"/>
                    <a:pt x="70" y="46"/>
                    <a:pt x="70" y="46"/>
                  </a:cubicBezTo>
                  <a:cubicBezTo>
                    <a:pt x="74" y="36"/>
                    <a:pt x="72" y="30"/>
                    <a:pt x="65" y="24"/>
                  </a:cubicBezTo>
                  <a:cubicBezTo>
                    <a:pt x="63" y="22"/>
                    <a:pt x="61" y="20"/>
                    <a:pt x="58" y="19"/>
                  </a:cubicBezTo>
                  <a:cubicBezTo>
                    <a:pt x="56" y="17"/>
                    <a:pt x="54" y="18"/>
                    <a:pt x="53" y="20"/>
                  </a:cubicBezTo>
                  <a:cubicBezTo>
                    <a:pt x="49" y="25"/>
                    <a:pt x="45" y="30"/>
                    <a:pt x="41" y="36"/>
                  </a:cubicBezTo>
                  <a:cubicBezTo>
                    <a:pt x="41" y="37"/>
                    <a:pt x="40" y="38"/>
                    <a:pt x="40" y="39"/>
                  </a:cubicBezTo>
                  <a:cubicBezTo>
                    <a:pt x="43" y="42"/>
                    <a:pt x="46" y="44"/>
                    <a:pt x="51" y="43"/>
                  </a:cubicBezTo>
                  <a:cubicBezTo>
                    <a:pt x="54" y="42"/>
                    <a:pt x="58" y="39"/>
                    <a:pt x="61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28" name="Freeform 46"/>
            <p:cNvSpPr/>
            <p:nvPr/>
          </p:nvSpPr>
          <p:spPr bwMode="auto">
            <a:xfrm>
              <a:off x="2373206" y="23555723"/>
              <a:ext cx="495489" cy="471895"/>
            </a:xfrm>
            <a:custGeom>
              <a:avLst/>
              <a:gdLst>
                <a:gd name="T0" fmla="*/ 49 w 71"/>
                <a:gd name="T1" fmla="*/ 20 h 68"/>
                <a:gd name="T2" fmla="*/ 37 w 71"/>
                <a:gd name="T3" fmla="*/ 29 h 68"/>
                <a:gd name="T4" fmla="*/ 38 w 71"/>
                <a:gd name="T5" fmla="*/ 39 h 68"/>
                <a:gd name="T6" fmla="*/ 44 w 71"/>
                <a:gd name="T7" fmla="*/ 38 h 68"/>
                <a:gd name="T8" fmla="*/ 60 w 71"/>
                <a:gd name="T9" fmla="*/ 36 h 68"/>
                <a:gd name="T10" fmla="*/ 65 w 71"/>
                <a:gd name="T11" fmla="*/ 30 h 68"/>
                <a:gd name="T12" fmla="*/ 48 w 71"/>
                <a:gd name="T13" fmla="*/ 4 h 68"/>
                <a:gd name="T14" fmla="*/ 44 w 71"/>
                <a:gd name="T15" fmla="*/ 0 h 68"/>
                <a:gd name="T16" fmla="*/ 63 w 71"/>
                <a:gd name="T17" fmla="*/ 1 h 68"/>
                <a:gd name="T18" fmla="*/ 70 w 71"/>
                <a:gd name="T19" fmla="*/ 59 h 68"/>
                <a:gd name="T20" fmla="*/ 68 w 71"/>
                <a:gd name="T21" fmla="*/ 55 h 68"/>
                <a:gd name="T22" fmla="*/ 62 w 71"/>
                <a:gd name="T23" fmla="*/ 51 h 68"/>
                <a:gd name="T24" fmla="*/ 16 w 71"/>
                <a:gd name="T25" fmla="*/ 58 h 68"/>
                <a:gd name="T26" fmla="*/ 9 w 71"/>
                <a:gd name="T27" fmla="*/ 65 h 68"/>
                <a:gd name="T28" fmla="*/ 9 w 71"/>
                <a:gd name="T29" fmla="*/ 68 h 68"/>
                <a:gd name="T30" fmla="*/ 1 w 71"/>
                <a:gd name="T31" fmla="*/ 11 h 68"/>
                <a:gd name="T32" fmla="*/ 18 w 71"/>
                <a:gd name="T33" fmla="*/ 9 h 68"/>
                <a:gd name="T34" fmla="*/ 19 w 71"/>
                <a:gd name="T35" fmla="*/ 10 h 68"/>
                <a:gd name="T36" fmla="*/ 17 w 71"/>
                <a:gd name="T37" fmla="*/ 11 h 68"/>
                <a:gd name="T38" fmla="*/ 6 w 71"/>
                <a:gd name="T39" fmla="*/ 30 h 68"/>
                <a:gd name="T40" fmla="*/ 7 w 71"/>
                <a:gd name="T41" fmla="*/ 38 h 68"/>
                <a:gd name="T42" fmla="*/ 13 w 71"/>
                <a:gd name="T43" fmla="*/ 42 h 68"/>
                <a:gd name="T44" fmla="*/ 33 w 71"/>
                <a:gd name="T45" fmla="*/ 39 h 68"/>
                <a:gd name="T46" fmla="*/ 29 w 71"/>
                <a:gd name="T47" fmla="*/ 28 h 68"/>
                <a:gd name="T48" fmla="*/ 18 w 71"/>
                <a:gd name="T49" fmla="*/ 24 h 68"/>
                <a:gd name="T50" fmla="*/ 19 w 71"/>
                <a:gd name="T51" fmla="*/ 22 h 68"/>
                <a:gd name="T52" fmla="*/ 49 w 71"/>
                <a:gd name="T53" fmla="*/ 18 h 68"/>
                <a:gd name="T54" fmla="*/ 49 w 71"/>
                <a:gd name="T55" fmla="*/ 2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1" h="68">
                  <a:moveTo>
                    <a:pt x="49" y="20"/>
                  </a:moveTo>
                  <a:cubicBezTo>
                    <a:pt x="44" y="22"/>
                    <a:pt x="39" y="24"/>
                    <a:pt x="37" y="29"/>
                  </a:cubicBezTo>
                  <a:cubicBezTo>
                    <a:pt x="36" y="32"/>
                    <a:pt x="36" y="35"/>
                    <a:pt x="38" y="39"/>
                  </a:cubicBezTo>
                  <a:cubicBezTo>
                    <a:pt x="40" y="38"/>
                    <a:pt x="42" y="38"/>
                    <a:pt x="44" y="38"/>
                  </a:cubicBezTo>
                  <a:cubicBezTo>
                    <a:pt x="49" y="37"/>
                    <a:pt x="54" y="36"/>
                    <a:pt x="60" y="36"/>
                  </a:cubicBezTo>
                  <a:cubicBezTo>
                    <a:pt x="63" y="35"/>
                    <a:pt x="64" y="34"/>
                    <a:pt x="65" y="30"/>
                  </a:cubicBezTo>
                  <a:cubicBezTo>
                    <a:pt x="65" y="18"/>
                    <a:pt x="59" y="8"/>
                    <a:pt x="48" y="4"/>
                  </a:cubicBezTo>
                  <a:cubicBezTo>
                    <a:pt x="47" y="3"/>
                    <a:pt x="45" y="3"/>
                    <a:pt x="44" y="0"/>
                  </a:cubicBezTo>
                  <a:cubicBezTo>
                    <a:pt x="51" y="0"/>
                    <a:pt x="57" y="1"/>
                    <a:pt x="63" y="1"/>
                  </a:cubicBezTo>
                  <a:cubicBezTo>
                    <a:pt x="65" y="5"/>
                    <a:pt x="71" y="54"/>
                    <a:pt x="70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2"/>
                    <a:pt x="65" y="51"/>
                    <a:pt x="62" y="51"/>
                  </a:cubicBezTo>
                  <a:cubicBezTo>
                    <a:pt x="46" y="53"/>
                    <a:pt x="31" y="55"/>
                    <a:pt x="16" y="58"/>
                  </a:cubicBezTo>
                  <a:cubicBezTo>
                    <a:pt x="12" y="58"/>
                    <a:pt x="10" y="60"/>
                    <a:pt x="9" y="65"/>
                  </a:cubicBezTo>
                  <a:cubicBezTo>
                    <a:pt x="9" y="66"/>
                    <a:pt x="9" y="67"/>
                    <a:pt x="9" y="68"/>
                  </a:cubicBezTo>
                  <a:cubicBezTo>
                    <a:pt x="7" y="65"/>
                    <a:pt x="0" y="17"/>
                    <a:pt x="1" y="11"/>
                  </a:cubicBezTo>
                  <a:cubicBezTo>
                    <a:pt x="7" y="10"/>
                    <a:pt x="12" y="9"/>
                    <a:pt x="18" y="9"/>
                  </a:cubicBezTo>
                  <a:cubicBezTo>
                    <a:pt x="18" y="9"/>
                    <a:pt x="19" y="9"/>
                    <a:pt x="19" y="10"/>
                  </a:cubicBezTo>
                  <a:cubicBezTo>
                    <a:pt x="18" y="10"/>
                    <a:pt x="18" y="11"/>
                    <a:pt x="17" y="11"/>
                  </a:cubicBezTo>
                  <a:cubicBezTo>
                    <a:pt x="8" y="14"/>
                    <a:pt x="5" y="21"/>
                    <a:pt x="6" y="30"/>
                  </a:cubicBezTo>
                  <a:cubicBezTo>
                    <a:pt x="6" y="32"/>
                    <a:pt x="6" y="35"/>
                    <a:pt x="7" y="38"/>
                  </a:cubicBezTo>
                  <a:cubicBezTo>
                    <a:pt x="7" y="42"/>
                    <a:pt x="8" y="43"/>
                    <a:pt x="13" y="42"/>
                  </a:cubicBezTo>
                  <a:cubicBezTo>
                    <a:pt x="20" y="41"/>
                    <a:pt x="26" y="40"/>
                    <a:pt x="33" y="39"/>
                  </a:cubicBezTo>
                  <a:cubicBezTo>
                    <a:pt x="34" y="34"/>
                    <a:pt x="33" y="30"/>
                    <a:pt x="29" y="28"/>
                  </a:cubicBezTo>
                  <a:cubicBezTo>
                    <a:pt x="26" y="26"/>
                    <a:pt x="22" y="25"/>
                    <a:pt x="18" y="24"/>
                  </a:cubicBezTo>
                  <a:cubicBezTo>
                    <a:pt x="18" y="23"/>
                    <a:pt x="19" y="23"/>
                    <a:pt x="19" y="22"/>
                  </a:cubicBezTo>
                  <a:cubicBezTo>
                    <a:pt x="29" y="21"/>
                    <a:pt x="39" y="20"/>
                    <a:pt x="49" y="18"/>
                  </a:cubicBezTo>
                  <a:cubicBezTo>
                    <a:pt x="49" y="19"/>
                    <a:pt x="49" y="19"/>
                    <a:pt x="49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29" name="Freeform 47"/>
            <p:cNvSpPr>
              <a:spLocks noEditPoints="1"/>
            </p:cNvSpPr>
            <p:nvPr/>
          </p:nvSpPr>
          <p:spPr bwMode="auto">
            <a:xfrm>
              <a:off x="4897841" y="26009575"/>
              <a:ext cx="346056" cy="495489"/>
            </a:xfrm>
            <a:custGeom>
              <a:avLst/>
              <a:gdLst>
                <a:gd name="T0" fmla="*/ 17 w 50"/>
                <a:gd name="T1" fmla="*/ 35 h 70"/>
                <a:gd name="T2" fmla="*/ 10 w 50"/>
                <a:gd name="T3" fmla="*/ 27 h 70"/>
                <a:gd name="T4" fmla="*/ 8 w 50"/>
                <a:gd name="T5" fmla="*/ 11 h 70"/>
                <a:gd name="T6" fmla="*/ 19 w 50"/>
                <a:gd name="T7" fmla="*/ 1 h 70"/>
                <a:gd name="T8" fmla="*/ 39 w 50"/>
                <a:gd name="T9" fmla="*/ 3 h 70"/>
                <a:gd name="T10" fmla="*/ 48 w 50"/>
                <a:gd name="T11" fmla="*/ 12 h 70"/>
                <a:gd name="T12" fmla="*/ 42 w 50"/>
                <a:gd name="T13" fmla="*/ 27 h 70"/>
                <a:gd name="T14" fmla="*/ 34 w 50"/>
                <a:gd name="T15" fmla="*/ 30 h 70"/>
                <a:gd name="T16" fmla="*/ 37 w 50"/>
                <a:gd name="T17" fmla="*/ 33 h 70"/>
                <a:gd name="T18" fmla="*/ 44 w 50"/>
                <a:gd name="T19" fmla="*/ 44 h 70"/>
                <a:gd name="T20" fmla="*/ 30 w 50"/>
                <a:gd name="T21" fmla="*/ 69 h 70"/>
                <a:gd name="T22" fmla="*/ 9 w 50"/>
                <a:gd name="T23" fmla="*/ 65 h 70"/>
                <a:gd name="T24" fmla="*/ 1 w 50"/>
                <a:gd name="T25" fmla="*/ 51 h 70"/>
                <a:gd name="T26" fmla="*/ 11 w 50"/>
                <a:gd name="T27" fmla="*/ 38 h 70"/>
                <a:gd name="T28" fmla="*/ 17 w 50"/>
                <a:gd name="T29" fmla="*/ 35 h 70"/>
                <a:gd name="T30" fmla="*/ 20 w 50"/>
                <a:gd name="T31" fmla="*/ 38 h 70"/>
                <a:gd name="T32" fmla="*/ 14 w 50"/>
                <a:gd name="T33" fmla="*/ 61 h 70"/>
                <a:gd name="T34" fmla="*/ 22 w 50"/>
                <a:gd name="T35" fmla="*/ 67 h 70"/>
                <a:gd name="T36" fmla="*/ 30 w 50"/>
                <a:gd name="T37" fmla="*/ 61 h 70"/>
                <a:gd name="T38" fmla="*/ 20 w 50"/>
                <a:gd name="T39" fmla="*/ 38 h 70"/>
                <a:gd name="T40" fmla="*/ 31 w 50"/>
                <a:gd name="T41" fmla="*/ 27 h 70"/>
                <a:gd name="T42" fmla="*/ 36 w 50"/>
                <a:gd name="T43" fmla="*/ 8 h 70"/>
                <a:gd name="T44" fmla="*/ 28 w 50"/>
                <a:gd name="T45" fmla="*/ 3 h 70"/>
                <a:gd name="T46" fmla="*/ 21 w 50"/>
                <a:gd name="T47" fmla="*/ 8 h 70"/>
                <a:gd name="T48" fmla="*/ 22 w 50"/>
                <a:gd name="T49" fmla="*/ 18 h 70"/>
                <a:gd name="T50" fmla="*/ 31 w 50"/>
                <a:gd name="T51" fmla="*/ 2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70">
                  <a:moveTo>
                    <a:pt x="17" y="35"/>
                  </a:moveTo>
                  <a:cubicBezTo>
                    <a:pt x="15" y="33"/>
                    <a:pt x="12" y="30"/>
                    <a:pt x="10" y="27"/>
                  </a:cubicBezTo>
                  <a:cubicBezTo>
                    <a:pt x="7" y="22"/>
                    <a:pt x="6" y="17"/>
                    <a:pt x="8" y="11"/>
                  </a:cubicBezTo>
                  <a:cubicBezTo>
                    <a:pt x="10" y="6"/>
                    <a:pt x="14" y="3"/>
                    <a:pt x="19" y="1"/>
                  </a:cubicBezTo>
                  <a:cubicBezTo>
                    <a:pt x="26" y="0"/>
                    <a:pt x="33" y="0"/>
                    <a:pt x="39" y="3"/>
                  </a:cubicBezTo>
                  <a:cubicBezTo>
                    <a:pt x="43" y="5"/>
                    <a:pt x="46" y="8"/>
                    <a:pt x="48" y="12"/>
                  </a:cubicBezTo>
                  <a:cubicBezTo>
                    <a:pt x="50" y="18"/>
                    <a:pt x="48" y="24"/>
                    <a:pt x="42" y="27"/>
                  </a:cubicBezTo>
                  <a:cubicBezTo>
                    <a:pt x="39" y="28"/>
                    <a:pt x="37" y="29"/>
                    <a:pt x="34" y="30"/>
                  </a:cubicBezTo>
                  <a:cubicBezTo>
                    <a:pt x="35" y="31"/>
                    <a:pt x="36" y="32"/>
                    <a:pt x="37" y="33"/>
                  </a:cubicBezTo>
                  <a:cubicBezTo>
                    <a:pt x="40" y="37"/>
                    <a:pt x="43" y="40"/>
                    <a:pt x="44" y="44"/>
                  </a:cubicBezTo>
                  <a:cubicBezTo>
                    <a:pt x="48" y="55"/>
                    <a:pt x="42" y="66"/>
                    <a:pt x="30" y="69"/>
                  </a:cubicBezTo>
                  <a:cubicBezTo>
                    <a:pt x="23" y="70"/>
                    <a:pt x="16" y="69"/>
                    <a:pt x="9" y="65"/>
                  </a:cubicBezTo>
                  <a:cubicBezTo>
                    <a:pt x="3" y="62"/>
                    <a:pt x="0" y="57"/>
                    <a:pt x="1" y="51"/>
                  </a:cubicBezTo>
                  <a:cubicBezTo>
                    <a:pt x="1" y="44"/>
                    <a:pt x="5" y="40"/>
                    <a:pt x="11" y="38"/>
                  </a:cubicBezTo>
                  <a:cubicBezTo>
                    <a:pt x="13" y="37"/>
                    <a:pt x="15" y="36"/>
                    <a:pt x="17" y="35"/>
                  </a:cubicBezTo>
                  <a:close/>
                  <a:moveTo>
                    <a:pt x="20" y="38"/>
                  </a:moveTo>
                  <a:cubicBezTo>
                    <a:pt x="13" y="44"/>
                    <a:pt x="10" y="54"/>
                    <a:pt x="14" y="61"/>
                  </a:cubicBezTo>
                  <a:cubicBezTo>
                    <a:pt x="15" y="65"/>
                    <a:pt x="18" y="67"/>
                    <a:pt x="22" y="67"/>
                  </a:cubicBezTo>
                  <a:cubicBezTo>
                    <a:pt x="26" y="67"/>
                    <a:pt x="28" y="64"/>
                    <a:pt x="30" y="61"/>
                  </a:cubicBezTo>
                  <a:cubicBezTo>
                    <a:pt x="33" y="53"/>
                    <a:pt x="29" y="44"/>
                    <a:pt x="20" y="38"/>
                  </a:cubicBezTo>
                  <a:close/>
                  <a:moveTo>
                    <a:pt x="31" y="27"/>
                  </a:moveTo>
                  <a:cubicBezTo>
                    <a:pt x="37" y="23"/>
                    <a:pt x="39" y="14"/>
                    <a:pt x="36" y="8"/>
                  </a:cubicBezTo>
                  <a:cubicBezTo>
                    <a:pt x="35" y="4"/>
                    <a:pt x="32" y="3"/>
                    <a:pt x="28" y="3"/>
                  </a:cubicBezTo>
                  <a:cubicBezTo>
                    <a:pt x="25" y="3"/>
                    <a:pt x="23" y="5"/>
                    <a:pt x="21" y="8"/>
                  </a:cubicBezTo>
                  <a:cubicBezTo>
                    <a:pt x="20" y="11"/>
                    <a:pt x="20" y="15"/>
                    <a:pt x="22" y="18"/>
                  </a:cubicBezTo>
                  <a:cubicBezTo>
                    <a:pt x="24" y="22"/>
                    <a:pt x="27" y="25"/>
                    <a:pt x="31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0" name="Freeform 48"/>
            <p:cNvSpPr>
              <a:spLocks noEditPoints="1"/>
            </p:cNvSpPr>
            <p:nvPr/>
          </p:nvSpPr>
          <p:spPr bwMode="auto">
            <a:xfrm>
              <a:off x="2569829" y="24342214"/>
              <a:ext cx="511219" cy="440435"/>
            </a:xfrm>
            <a:custGeom>
              <a:avLst/>
              <a:gdLst>
                <a:gd name="T0" fmla="*/ 16 w 74"/>
                <a:gd name="T1" fmla="*/ 63 h 63"/>
                <a:gd name="T2" fmla="*/ 14 w 74"/>
                <a:gd name="T3" fmla="*/ 60 h 63"/>
                <a:gd name="T4" fmla="*/ 3 w 74"/>
                <a:gd name="T5" fmla="*/ 34 h 63"/>
                <a:gd name="T6" fmla="*/ 0 w 74"/>
                <a:gd name="T7" fmla="*/ 18 h 63"/>
                <a:gd name="T8" fmla="*/ 8 w 74"/>
                <a:gd name="T9" fmla="*/ 3 h 63"/>
                <a:gd name="T10" fmla="*/ 25 w 74"/>
                <a:gd name="T11" fmla="*/ 4 h 63"/>
                <a:gd name="T12" fmla="*/ 33 w 74"/>
                <a:gd name="T13" fmla="*/ 13 h 63"/>
                <a:gd name="T14" fmla="*/ 38 w 74"/>
                <a:gd name="T15" fmla="*/ 26 h 63"/>
                <a:gd name="T16" fmla="*/ 42 w 74"/>
                <a:gd name="T17" fmla="*/ 25 h 63"/>
                <a:gd name="T18" fmla="*/ 55 w 74"/>
                <a:gd name="T19" fmla="*/ 19 h 63"/>
                <a:gd name="T20" fmla="*/ 61 w 74"/>
                <a:gd name="T21" fmla="*/ 9 h 63"/>
                <a:gd name="T22" fmla="*/ 61 w 74"/>
                <a:gd name="T23" fmla="*/ 6 h 63"/>
                <a:gd name="T24" fmla="*/ 66 w 74"/>
                <a:gd name="T25" fmla="*/ 16 h 63"/>
                <a:gd name="T26" fmla="*/ 70 w 74"/>
                <a:gd name="T27" fmla="*/ 27 h 63"/>
                <a:gd name="T28" fmla="*/ 73 w 74"/>
                <a:gd name="T29" fmla="*/ 38 h 63"/>
                <a:gd name="T30" fmla="*/ 70 w 74"/>
                <a:gd name="T31" fmla="*/ 34 h 63"/>
                <a:gd name="T32" fmla="*/ 64 w 74"/>
                <a:gd name="T33" fmla="*/ 32 h 63"/>
                <a:gd name="T34" fmla="*/ 58 w 74"/>
                <a:gd name="T35" fmla="*/ 35 h 63"/>
                <a:gd name="T36" fmla="*/ 22 w 74"/>
                <a:gd name="T37" fmla="*/ 50 h 63"/>
                <a:gd name="T38" fmla="*/ 16 w 74"/>
                <a:gd name="T39" fmla="*/ 61 h 63"/>
                <a:gd name="T40" fmla="*/ 16 w 74"/>
                <a:gd name="T41" fmla="*/ 63 h 63"/>
                <a:gd name="T42" fmla="*/ 36 w 74"/>
                <a:gd name="T43" fmla="*/ 27 h 63"/>
                <a:gd name="T44" fmla="*/ 32 w 74"/>
                <a:gd name="T45" fmla="*/ 20 h 63"/>
                <a:gd name="T46" fmla="*/ 21 w 74"/>
                <a:gd name="T47" fmla="*/ 16 h 63"/>
                <a:gd name="T48" fmla="*/ 10 w 74"/>
                <a:gd name="T49" fmla="*/ 21 h 63"/>
                <a:gd name="T50" fmla="*/ 7 w 74"/>
                <a:gd name="T51" fmla="*/ 35 h 63"/>
                <a:gd name="T52" fmla="*/ 13 w 74"/>
                <a:gd name="T53" fmla="*/ 38 h 63"/>
                <a:gd name="T54" fmla="*/ 36 w 74"/>
                <a:gd name="T5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4" h="63">
                  <a:moveTo>
                    <a:pt x="16" y="63"/>
                  </a:moveTo>
                  <a:cubicBezTo>
                    <a:pt x="15" y="62"/>
                    <a:pt x="14" y="61"/>
                    <a:pt x="14" y="60"/>
                  </a:cubicBezTo>
                  <a:cubicBezTo>
                    <a:pt x="10" y="51"/>
                    <a:pt x="7" y="42"/>
                    <a:pt x="3" y="34"/>
                  </a:cubicBezTo>
                  <a:cubicBezTo>
                    <a:pt x="1" y="29"/>
                    <a:pt x="0" y="23"/>
                    <a:pt x="0" y="18"/>
                  </a:cubicBezTo>
                  <a:cubicBezTo>
                    <a:pt x="0" y="11"/>
                    <a:pt x="2" y="6"/>
                    <a:pt x="8" y="3"/>
                  </a:cubicBezTo>
                  <a:cubicBezTo>
                    <a:pt x="14" y="0"/>
                    <a:pt x="19" y="1"/>
                    <a:pt x="25" y="4"/>
                  </a:cubicBezTo>
                  <a:cubicBezTo>
                    <a:pt x="28" y="6"/>
                    <a:pt x="31" y="10"/>
                    <a:pt x="33" y="13"/>
                  </a:cubicBezTo>
                  <a:cubicBezTo>
                    <a:pt x="35" y="17"/>
                    <a:pt x="36" y="22"/>
                    <a:pt x="38" y="26"/>
                  </a:cubicBezTo>
                  <a:cubicBezTo>
                    <a:pt x="40" y="25"/>
                    <a:pt x="41" y="25"/>
                    <a:pt x="42" y="25"/>
                  </a:cubicBezTo>
                  <a:cubicBezTo>
                    <a:pt x="46" y="23"/>
                    <a:pt x="51" y="21"/>
                    <a:pt x="55" y="19"/>
                  </a:cubicBezTo>
                  <a:cubicBezTo>
                    <a:pt x="61" y="16"/>
                    <a:pt x="62" y="15"/>
                    <a:pt x="61" y="9"/>
                  </a:cubicBezTo>
                  <a:cubicBezTo>
                    <a:pt x="61" y="8"/>
                    <a:pt x="61" y="7"/>
                    <a:pt x="61" y="6"/>
                  </a:cubicBezTo>
                  <a:cubicBezTo>
                    <a:pt x="64" y="9"/>
                    <a:pt x="64" y="13"/>
                    <a:pt x="66" y="16"/>
                  </a:cubicBezTo>
                  <a:cubicBezTo>
                    <a:pt x="67" y="20"/>
                    <a:pt x="69" y="23"/>
                    <a:pt x="70" y="27"/>
                  </a:cubicBezTo>
                  <a:cubicBezTo>
                    <a:pt x="71" y="30"/>
                    <a:pt x="74" y="33"/>
                    <a:pt x="73" y="38"/>
                  </a:cubicBezTo>
                  <a:cubicBezTo>
                    <a:pt x="72" y="36"/>
                    <a:pt x="71" y="35"/>
                    <a:pt x="70" y="34"/>
                  </a:cubicBezTo>
                  <a:cubicBezTo>
                    <a:pt x="68" y="32"/>
                    <a:pt x="66" y="31"/>
                    <a:pt x="64" y="32"/>
                  </a:cubicBezTo>
                  <a:cubicBezTo>
                    <a:pt x="62" y="33"/>
                    <a:pt x="60" y="34"/>
                    <a:pt x="58" y="35"/>
                  </a:cubicBezTo>
                  <a:cubicBezTo>
                    <a:pt x="46" y="40"/>
                    <a:pt x="34" y="45"/>
                    <a:pt x="22" y="50"/>
                  </a:cubicBezTo>
                  <a:cubicBezTo>
                    <a:pt x="16" y="53"/>
                    <a:pt x="16" y="54"/>
                    <a:pt x="16" y="61"/>
                  </a:cubicBezTo>
                  <a:cubicBezTo>
                    <a:pt x="16" y="62"/>
                    <a:pt x="16" y="62"/>
                    <a:pt x="16" y="63"/>
                  </a:cubicBezTo>
                  <a:close/>
                  <a:moveTo>
                    <a:pt x="36" y="27"/>
                  </a:moveTo>
                  <a:cubicBezTo>
                    <a:pt x="34" y="25"/>
                    <a:pt x="34" y="22"/>
                    <a:pt x="32" y="20"/>
                  </a:cubicBezTo>
                  <a:cubicBezTo>
                    <a:pt x="29" y="16"/>
                    <a:pt x="25" y="14"/>
                    <a:pt x="21" y="16"/>
                  </a:cubicBezTo>
                  <a:cubicBezTo>
                    <a:pt x="17" y="17"/>
                    <a:pt x="13" y="19"/>
                    <a:pt x="10" y="21"/>
                  </a:cubicBezTo>
                  <a:cubicBezTo>
                    <a:pt x="5" y="24"/>
                    <a:pt x="4" y="30"/>
                    <a:pt x="7" y="35"/>
                  </a:cubicBezTo>
                  <a:cubicBezTo>
                    <a:pt x="9" y="38"/>
                    <a:pt x="10" y="39"/>
                    <a:pt x="13" y="38"/>
                  </a:cubicBezTo>
                  <a:cubicBezTo>
                    <a:pt x="20" y="34"/>
                    <a:pt x="28" y="31"/>
                    <a:pt x="36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1" name="Freeform 49"/>
            <p:cNvSpPr/>
            <p:nvPr/>
          </p:nvSpPr>
          <p:spPr bwMode="auto">
            <a:xfrm>
              <a:off x="2868695" y="21353548"/>
              <a:ext cx="605598" cy="660652"/>
            </a:xfrm>
            <a:custGeom>
              <a:avLst/>
              <a:gdLst>
                <a:gd name="T0" fmla="*/ 0 w 87"/>
                <a:gd name="T1" fmla="*/ 51 h 95"/>
                <a:gd name="T2" fmla="*/ 6 w 87"/>
                <a:gd name="T3" fmla="*/ 43 h 95"/>
                <a:gd name="T4" fmla="*/ 22 w 87"/>
                <a:gd name="T5" fmla="*/ 36 h 95"/>
                <a:gd name="T6" fmla="*/ 59 w 87"/>
                <a:gd name="T7" fmla="*/ 36 h 95"/>
                <a:gd name="T8" fmla="*/ 64 w 87"/>
                <a:gd name="T9" fmla="*/ 36 h 95"/>
                <a:gd name="T10" fmla="*/ 62 w 87"/>
                <a:gd name="T11" fmla="*/ 33 h 95"/>
                <a:gd name="T12" fmla="*/ 44 w 87"/>
                <a:gd name="T13" fmla="*/ 18 h 95"/>
                <a:gd name="T14" fmla="*/ 30 w 87"/>
                <a:gd name="T15" fmla="*/ 16 h 95"/>
                <a:gd name="T16" fmla="*/ 29 w 87"/>
                <a:gd name="T17" fmla="*/ 16 h 95"/>
                <a:gd name="T18" fmla="*/ 42 w 87"/>
                <a:gd name="T19" fmla="*/ 0 h 95"/>
                <a:gd name="T20" fmla="*/ 42 w 87"/>
                <a:gd name="T21" fmla="*/ 3 h 95"/>
                <a:gd name="T22" fmla="*/ 44 w 87"/>
                <a:gd name="T23" fmla="*/ 13 h 95"/>
                <a:gd name="T24" fmla="*/ 74 w 87"/>
                <a:gd name="T25" fmla="*/ 38 h 95"/>
                <a:gd name="T26" fmla="*/ 87 w 87"/>
                <a:gd name="T27" fmla="*/ 50 h 95"/>
                <a:gd name="T28" fmla="*/ 83 w 87"/>
                <a:gd name="T29" fmla="*/ 52 h 95"/>
                <a:gd name="T30" fmla="*/ 77 w 87"/>
                <a:gd name="T31" fmla="*/ 52 h 95"/>
                <a:gd name="T32" fmla="*/ 25 w 87"/>
                <a:gd name="T33" fmla="*/ 51 h 95"/>
                <a:gd name="T34" fmla="*/ 19 w 87"/>
                <a:gd name="T35" fmla="*/ 51 h 95"/>
                <a:gd name="T36" fmla="*/ 22 w 87"/>
                <a:gd name="T37" fmla="*/ 55 h 95"/>
                <a:gd name="T38" fmla="*/ 47 w 87"/>
                <a:gd name="T39" fmla="*/ 77 h 95"/>
                <a:gd name="T40" fmla="*/ 61 w 87"/>
                <a:gd name="T41" fmla="*/ 78 h 95"/>
                <a:gd name="T42" fmla="*/ 61 w 87"/>
                <a:gd name="T43" fmla="*/ 77 h 95"/>
                <a:gd name="T44" fmla="*/ 48 w 87"/>
                <a:gd name="T45" fmla="*/ 95 h 95"/>
                <a:gd name="T46" fmla="*/ 49 w 87"/>
                <a:gd name="T47" fmla="*/ 91 h 95"/>
                <a:gd name="T48" fmla="*/ 47 w 87"/>
                <a:gd name="T49" fmla="*/ 82 h 95"/>
                <a:gd name="T50" fmla="*/ 30 w 87"/>
                <a:gd name="T51" fmla="*/ 67 h 95"/>
                <a:gd name="T52" fmla="*/ 15 w 87"/>
                <a:gd name="T53" fmla="*/ 54 h 95"/>
                <a:gd name="T54" fmla="*/ 7 w 87"/>
                <a:gd name="T55" fmla="*/ 51 h 95"/>
                <a:gd name="T56" fmla="*/ 1 w 87"/>
                <a:gd name="T57" fmla="*/ 52 h 95"/>
                <a:gd name="T58" fmla="*/ 0 w 87"/>
                <a:gd name="T59" fmla="*/ 5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95">
                  <a:moveTo>
                    <a:pt x="0" y="51"/>
                  </a:moveTo>
                  <a:cubicBezTo>
                    <a:pt x="2" y="49"/>
                    <a:pt x="5" y="46"/>
                    <a:pt x="6" y="43"/>
                  </a:cubicBezTo>
                  <a:cubicBezTo>
                    <a:pt x="10" y="37"/>
                    <a:pt x="15" y="35"/>
                    <a:pt x="22" y="36"/>
                  </a:cubicBezTo>
                  <a:cubicBezTo>
                    <a:pt x="34" y="36"/>
                    <a:pt x="47" y="36"/>
                    <a:pt x="59" y="36"/>
                  </a:cubicBezTo>
                  <a:cubicBezTo>
                    <a:pt x="61" y="36"/>
                    <a:pt x="62" y="36"/>
                    <a:pt x="64" y="36"/>
                  </a:cubicBezTo>
                  <a:cubicBezTo>
                    <a:pt x="63" y="35"/>
                    <a:pt x="63" y="34"/>
                    <a:pt x="62" y="33"/>
                  </a:cubicBezTo>
                  <a:cubicBezTo>
                    <a:pt x="56" y="28"/>
                    <a:pt x="50" y="23"/>
                    <a:pt x="44" y="18"/>
                  </a:cubicBezTo>
                  <a:cubicBezTo>
                    <a:pt x="38" y="12"/>
                    <a:pt x="37" y="12"/>
                    <a:pt x="30" y="16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30" y="13"/>
                    <a:pt x="38" y="3"/>
                    <a:pt x="42" y="0"/>
                  </a:cubicBezTo>
                  <a:cubicBezTo>
                    <a:pt x="42" y="2"/>
                    <a:pt x="42" y="2"/>
                    <a:pt x="42" y="3"/>
                  </a:cubicBezTo>
                  <a:cubicBezTo>
                    <a:pt x="40" y="7"/>
                    <a:pt x="41" y="10"/>
                    <a:pt x="44" y="13"/>
                  </a:cubicBezTo>
                  <a:cubicBezTo>
                    <a:pt x="54" y="21"/>
                    <a:pt x="64" y="30"/>
                    <a:pt x="74" y="38"/>
                  </a:cubicBezTo>
                  <a:cubicBezTo>
                    <a:pt x="78" y="42"/>
                    <a:pt x="82" y="46"/>
                    <a:pt x="87" y="50"/>
                  </a:cubicBezTo>
                  <a:cubicBezTo>
                    <a:pt x="85" y="51"/>
                    <a:pt x="84" y="52"/>
                    <a:pt x="83" y="52"/>
                  </a:cubicBezTo>
                  <a:cubicBezTo>
                    <a:pt x="81" y="52"/>
                    <a:pt x="79" y="52"/>
                    <a:pt x="77" y="52"/>
                  </a:cubicBezTo>
                  <a:cubicBezTo>
                    <a:pt x="60" y="52"/>
                    <a:pt x="42" y="52"/>
                    <a:pt x="25" y="51"/>
                  </a:cubicBezTo>
                  <a:cubicBezTo>
                    <a:pt x="23" y="51"/>
                    <a:pt x="22" y="51"/>
                    <a:pt x="19" y="51"/>
                  </a:cubicBezTo>
                  <a:cubicBezTo>
                    <a:pt x="20" y="53"/>
                    <a:pt x="21" y="54"/>
                    <a:pt x="22" y="55"/>
                  </a:cubicBezTo>
                  <a:cubicBezTo>
                    <a:pt x="30" y="62"/>
                    <a:pt x="39" y="69"/>
                    <a:pt x="47" y="77"/>
                  </a:cubicBezTo>
                  <a:cubicBezTo>
                    <a:pt x="51" y="81"/>
                    <a:pt x="55" y="83"/>
                    <a:pt x="61" y="78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61" y="80"/>
                    <a:pt x="52" y="92"/>
                    <a:pt x="48" y="95"/>
                  </a:cubicBezTo>
                  <a:cubicBezTo>
                    <a:pt x="48" y="93"/>
                    <a:pt x="48" y="92"/>
                    <a:pt x="49" y="91"/>
                  </a:cubicBezTo>
                  <a:cubicBezTo>
                    <a:pt x="51" y="87"/>
                    <a:pt x="50" y="85"/>
                    <a:pt x="47" y="82"/>
                  </a:cubicBezTo>
                  <a:cubicBezTo>
                    <a:pt x="41" y="77"/>
                    <a:pt x="35" y="72"/>
                    <a:pt x="30" y="67"/>
                  </a:cubicBezTo>
                  <a:cubicBezTo>
                    <a:pt x="25" y="62"/>
                    <a:pt x="20" y="58"/>
                    <a:pt x="15" y="54"/>
                  </a:cubicBezTo>
                  <a:cubicBezTo>
                    <a:pt x="12" y="51"/>
                    <a:pt x="10" y="51"/>
                    <a:pt x="7" y="51"/>
                  </a:cubicBezTo>
                  <a:cubicBezTo>
                    <a:pt x="5" y="52"/>
                    <a:pt x="3" y="52"/>
                    <a:pt x="1" y="52"/>
                  </a:cubicBezTo>
                  <a:cubicBezTo>
                    <a:pt x="0" y="52"/>
                    <a:pt x="0" y="52"/>
                    <a:pt x="0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2" name="Freeform 50"/>
            <p:cNvSpPr>
              <a:spLocks noEditPoints="1"/>
            </p:cNvSpPr>
            <p:nvPr/>
          </p:nvSpPr>
          <p:spPr bwMode="auto">
            <a:xfrm>
              <a:off x="6423633" y="25797222"/>
              <a:ext cx="424705" cy="487624"/>
            </a:xfrm>
            <a:custGeom>
              <a:avLst/>
              <a:gdLst>
                <a:gd name="T0" fmla="*/ 36 w 61"/>
                <a:gd name="T1" fmla="*/ 26 h 70"/>
                <a:gd name="T2" fmla="*/ 46 w 61"/>
                <a:gd name="T3" fmla="*/ 29 h 70"/>
                <a:gd name="T4" fmla="*/ 60 w 61"/>
                <a:gd name="T5" fmla="*/ 45 h 70"/>
                <a:gd name="T6" fmla="*/ 55 w 61"/>
                <a:gd name="T7" fmla="*/ 59 h 70"/>
                <a:gd name="T8" fmla="*/ 34 w 61"/>
                <a:gd name="T9" fmla="*/ 69 h 70"/>
                <a:gd name="T10" fmla="*/ 21 w 61"/>
                <a:gd name="T11" fmla="*/ 62 h 70"/>
                <a:gd name="T12" fmla="*/ 21 w 61"/>
                <a:gd name="T13" fmla="*/ 46 h 70"/>
                <a:gd name="T14" fmla="*/ 26 w 61"/>
                <a:gd name="T15" fmla="*/ 39 h 70"/>
                <a:gd name="T16" fmla="*/ 17 w 61"/>
                <a:gd name="T17" fmla="*/ 37 h 70"/>
                <a:gd name="T18" fmla="*/ 11 w 61"/>
                <a:gd name="T19" fmla="*/ 8 h 70"/>
                <a:gd name="T20" fmla="*/ 28 w 61"/>
                <a:gd name="T21" fmla="*/ 0 h 70"/>
                <a:gd name="T22" fmla="*/ 42 w 61"/>
                <a:gd name="T23" fmla="*/ 7 h 70"/>
                <a:gd name="T24" fmla="*/ 40 w 61"/>
                <a:gd name="T25" fmla="*/ 21 h 70"/>
                <a:gd name="T26" fmla="*/ 36 w 61"/>
                <a:gd name="T27" fmla="*/ 26 h 70"/>
                <a:gd name="T28" fmla="*/ 29 w 61"/>
                <a:gd name="T29" fmla="*/ 40 h 70"/>
                <a:gd name="T30" fmla="*/ 28 w 61"/>
                <a:gd name="T31" fmla="*/ 48 h 70"/>
                <a:gd name="T32" fmla="*/ 37 w 61"/>
                <a:gd name="T33" fmla="*/ 63 h 70"/>
                <a:gd name="T34" fmla="*/ 46 w 61"/>
                <a:gd name="T35" fmla="*/ 64 h 70"/>
                <a:gd name="T36" fmla="*/ 50 w 61"/>
                <a:gd name="T37" fmla="*/ 55 h 70"/>
                <a:gd name="T38" fmla="*/ 41 w 61"/>
                <a:gd name="T39" fmla="*/ 43 h 70"/>
                <a:gd name="T40" fmla="*/ 29 w 61"/>
                <a:gd name="T41" fmla="*/ 40 h 70"/>
                <a:gd name="T42" fmla="*/ 33 w 61"/>
                <a:gd name="T43" fmla="*/ 26 h 70"/>
                <a:gd name="T44" fmla="*/ 28 w 61"/>
                <a:gd name="T45" fmla="*/ 7 h 70"/>
                <a:gd name="T46" fmla="*/ 22 w 61"/>
                <a:gd name="T47" fmla="*/ 5 h 70"/>
                <a:gd name="T48" fmla="*/ 14 w 61"/>
                <a:gd name="T49" fmla="*/ 10 h 70"/>
                <a:gd name="T50" fmla="*/ 16 w 61"/>
                <a:gd name="T51" fmla="*/ 19 h 70"/>
                <a:gd name="T52" fmla="*/ 33 w 61"/>
                <a:gd name="T53" fmla="*/ 2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70">
                  <a:moveTo>
                    <a:pt x="36" y="26"/>
                  </a:moveTo>
                  <a:cubicBezTo>
                    <a:pt x="40" y="27"/>
                    <a:pt x="43" y="28"/>
                    <a:pt x="46" y="29"/>
                  </a:cubicBezTo>
                  <a:cubicBezTo>
                    <a:pt x="54" y="31"/>
                    <a:pt x="59" y="37"/>
                    <a:pt x="60" y="45"/>
                  </a:cubicBezTo>
                  <a:cubicBezTo>
                    <a:pt x="61" y="51"/>
                    <a:pt x="59" y="55"/>
                    <a:pt x="55" y="59"/>
                  </a:cubicBezTo>
                  <a:cubicBezTo>
                    <a:pt x="50" y="65"/>
                    <a:pt x="42" y="69"/>
                    <a:pt x="34" y="69"/>
                  </a:cubicBezTo>
                  <a:cubicBezTo>
                    <a:pt x="28" y="70"/>
                    <a:pt x="24" y="67"/>
                    <a:pt x="21" y="62"/>
                  </a:cubicBezTo>
                  <a:cubicBezTo>
                    <a:pt x="17" y="57"/>
                    <a:pt x="17" y="51"/>
                    <a:pt x="21" y="46"/>
                  </a:cubicBezTo>
                  <a:cubicBezTo>
                    <a:pt x="22" y="44"/>
                    <a:pt x="24" y="42"/>
                    <a:pt x="26" y="39"/>
                  </a:cubicBezTo>
                  <a:cubicBezTo>
                    <a:pt x="23" y="39"/>
                    <a:pt x="20" y="38"/>
                    <a:pt x="17" y="37"/>
                  </a:cubicBezTo>
                  <a:cubicBezTo>
                    <a:pt x="3" y="32"/>
                    <a:pt x="0" y="17"/>
                    <a:pt x="11" y="8"/>
                  </a:cubicBezTo>
                  <a:cubicBezTo>
                    <a:pt x="16" y="4"/>
                    <a:pt x="22" y="1"/>
                    <a:pt x="28" y="0"/>
                  </a:cubicBezTo>
                  <a:cubicBezTo>
                    <a:pt x="34" y="0"/>
                    <a:pt x="39" y="2"/>
                    <a:pt x="42" y="7"/>
                  </a:cubicBezTo>
                  <a:cubicBezTo>
                    <a:pt x="45" y="12"/>
                    <a:pt x="43" y="17"/>
                    <a:pt x="40" y="21"/>
                  </a:cubicBezTo>
                  <a:cubicBezTo>
                    <a:pt x="39" y="23"/>
                    <a:pt x="38" y="24"/>
                    <a:pt x="36" y="26"/>
                  </a:cubicBezTo>
                  <a:close/>
                  <a:moveTo>
                    <a:pt x="29" y="40"/>
                  </a:moveTo>
                  <a:cubicBezTo>
                    <a:pt x="29" y="43"/>
                    <a:pt x="28" y="46"/>
                    <a:pt x="28" y="48"/>
                  </a:cubicBezTo>
                  <a:cubicBezTo>
                    <a:pt x="29" y="54"/>
                    <a:pt x="32" y="59"/>
                    <a:pt x="37" y="63"/>
                  </a:cubicBezTo>
                  <a:cubicBezTo>
                    <a:pt x="40" y="65"/>
                    <a:pt x="43" y="66"/>
                    <a:pt x="46" y="64"/>
                  </a:cubicBezTo>
                  <a:cubicBezTo>
                    <a:pt x="50" y="62"/>
                    <a:pt x="51" y="58"/>
                    <a:pt x="50" y="55"/>
                  </a:cubicBezTo>
                  <a:cubicBezTo>
                    <a:pt x="49" y="49"/>
                    <a:pt x="46" y="45"/>
                    <a:pt x="41" y="43"/>
                  </a:cubicBezTo>
                  <a:cubicBezTo>
                    <a:pt x="37" y="41"/>
                    <a:pt x="34" y="41"/>
                    <a:pt x="29" y="40"/>
                  </a:cubicBezTo>
                  <a:close/>
                  <a:moveTo>
                    <a:pt x="33" y="26"/>
                  </a:moveTo>
                  <a:cubicBezTo>
                    <a:pt x="35" y="18"/>
                    <a:pt x="33" y="12"/>
                    <a:pt x="28" y="7"/>
                  </a:cubicBezTo>
                  <a:cubicBezTo>
                    <a:pt x="26" y="5"/>
                    <a:pt x="24" y="5"/>
                    <a:pt x="22" y="5"/>
                  </a:cubicBezTo>
                  <a:cubicBezTo>
                    <a:pt x="18" y="5"/>
                    <a:pt x="16" y="7"/>
                    <a:pt x="14" y="10"/>
                  </a:cubicBezTo>
                  <a:cubicBezTo>
                    <a:pt x="13" y="13"/>
                    <a:pt x="14" y="16"/>
                    <a:pt x="16" y="19"/>
                  </a:cubicBezTo>
                  <a:cubicBezTo>
                    <a:pt x="21" y="24"/>
                    <a:pt x="26" y="25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3" name="Freeform 51"/>
            <p:cNvSpPr/>
            <p:nvPr/>
          </p:nvSpPr>
          <p:spPr bwMode="auto">
            <a:xfrm>
              <a:off x="3442833" y="20803004"/>
              <a:ext cx="574138" cy="558409"/>
            </a:xfrm>
            <a:custGeom>
              <a:avLst/>
              <a:gdLst>
                <a:gd name="T0" fmla="*/ 44 w 82"/>
                <a:gd name="T1" fmla="*/ 0 h 80"/>
                <a:gd name="T2" fmla="*/ 57 w 82"/>
                <a:gd name="T3" fmla="*/ 19 h 80"/>
                <a:gd name="T4" fmla="*/ 53 w 82"/>
                <a:gd name="T5" fmla="*/ 18 h 80"/>
                <a:gd name="T6" fmla="*/ 38 w 82"/>
                <a:gd name="T7" fmla="*/ 14 h 80"/>
                <a:gd name="T8" fmla="*/ 21 w 82"/>
                <a:gd name="T9" fmla="*/ 35 h 80"/>
                <a:gd name="T10" fmla="*/ 44 w 82"/>
                <a:gd name="T11" fmla="*/ 68 h 80"/>
                <a:gd name="T12" fmla="*/ 67 w 82"/>
                <a:gd name="T13" fmla="*/ 66 h 80"/>
                <a:gd name="T14" fmla="*/ 68 w 82"/>
                <a:gd name="T15" fmla="*/ 56 h 80"/>
                <a:gd name="T16" fmla="*/ 62 w 82"/>
                <a:gd name="T17" fmla="*/ 48 h 80"/>
                <a:gd name="T18" fmla="*/ 53 w 82"/>
                <a:gd name="T19" fmla="*/ 46 h 80"/>
                <a:gd name="T20" fmla="*/ 50 w 82"/>
                <a:gd name="T21" fmla="*/ 47 h 80"/>
                <a:gd name="T22" fmla="*/ 58 w 82"/>
                <a:gd name="T23" fmla="*/ 40 h 80"/>
                <a:gd name="T24" fmla="*/ 67 w 82"/>
                <a:gd name="T25" fmla="*/ 33 h 80"/>
                <a:gd name="T26" fmla="*/ 75 w 82"/>
                <a:gd name="T27" fmla="*/ 27 h 80"/>
                <a:gd name="T28" fmla="*/ 76 w 82"/>
                <a:gd name="T29" fmla="*/ 28 h 80"/>
                <a:gd name="T30" fmla="*/ 75 w 82"/>
                <a:gd name="T31" fmla="*/ 29 h 80"/>
                <a:gd name="T32" fmla="*/ 75 w 82"/>
                <a:gd name="T33" fmla="*/ 40 h 80"/>
                <a:gd name="T34" fmla="*/ 82 w 82"/>
                <a:gd name="T35" fmla="*/ 50 h 80"/>
                <a:gd name="T36" fmla="*/ 82 w 82"/>
                <a:gd name="T37" fmla="*/ 52 h 80"/>
                <a:gd name="T38" fmla="*/ 49 w 82"/>
                <a:gd name="T39" fmla="*/ 78 h 80"/>
                <a:gd name="T40" fmla="*/ 31 w 82"/>
                <a:gd name="T41" fmla="*/ 76 h 80"/>
                <a:gd name="T42" fmla="*/ 24 w 82"/>
                <a:gd name="T43" fmla="*/ 15 h 80"/>
                <a:gd name="T44" fmla="*/ 36 w 82"/>
                <a:gd name="T45" fmla="*/ 10 h 80"/>
                <a:gd name="T46" fmla="*/ 39 w 82"/>
                <a:gd name="T47" fmla="*/ 9 h 80"/>
                <a:gd name="T48" fmla="*/ 44 w 82"/>
                <a:gd name="T49" fmla="*/ 2 h 80"/>
                <a:gd name="T50" fmla="*/ 44 w 82"/>
                <a:gd name="T51" fmla="*/ 1 h 80"/>
                <a:gd name="T52" fmla="*/ 44 w 82"/>
                <a:gd name="T5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2" h="80">
                  <a:moveTo>
                    <a:pt x="44" y="0"/>
                  </a:moveTo>
                  <a:cubicBezTo>
                    <a:pt x="47" y="2"/>
                    <a:pt x="56" y="14"/>
                    <a:pt x="57" y="19"/>
                  </a:cubicBezTo>
                  <a:cubicBezTo>
                    <a:pt x="56" y="20"/>
                    <a:pt x="55" y="18"/>
                    <a:pt x="53" y="18"/>
                  </a:cubicBezTo>
                  <a:cubicBezTo>
                    <a:pt x="48" y="15"/>
                    <a:pt x="43" y="14"/>
                    <a:pt x="38" y="14"/>
                  </a:cubicBezTo>
                  <a:cubicBezTo>
                    <a:pt x="26" y="14"/>
                    <a:pt x="18" y="23"/>
                    <a:pt x="21" y="35"/>
                  </a:cubicBezTo>
                  <a:cubicBezTo>
                    <a:pt x="25" y="48"/>
                    <a:pt x="33" y="60"/>
                    <a:pt x="44" y="68"/>
                  </a:cubicBezTo>
                  <a:cubicBezTo>
                    <a:pt x="52" y="74"/>
                    <a:pt x="60" y="73"/>
                    <a:pt x="67" y="66"/>
                  </a:cubicBezTo>
                  <a:cubicBezTo>
                    <a:pt x="70" y="63"/>
                    <a:pt x="71" y="60"/>
                    <a:pt x="68" y="56"/>
                  </a:cubicBezTo>
                  <a:cubicBezTo>
                    <a:pt x="66" y="54"/>
                    <a:pt x="64" y="51"/>
                    <a:pt x="62" y="48"/>
                  </a:cubicBezTo>
                  <a:cubicBezTo>
                    <a:pt x="59" y="44"/>
                    <a:pt x="58" y="44"/>
                    <a:pt x="53" y="46"/>
                  </a:cubicBezTo>
                  <a:cubicBezTo>
                    <a:pt x="52" y="47"/>
                    <a:pt x="51" y="47"/>
                    <a:pt x="50" y="47"/>
                  </a:cubicBezTo>
                  <a:cubicBezTo>
                    <a:pt x="52" y="44"/>
                    <a:pt x="55" y="42"/>
                    <a:pt x="58" y="40"/>
                  </a:cubicBezTo>
                  <a:cubicBezTo>
                    <a:pt x="61" y="38"/>
                    <a:pt x="64" y="35"/>
                    <a:pt x="67" y="33"/>
                  </a:cubicBezTo>
                  <a:cubicBezTo>
                    <a:pt x="70" y="31"/>
                    <a:pt x="72" y="29"/>
                    <a:pt x="75" y="27"/>
                  </a:cubicBezTo>
                  <a:cubicBezTo>
                    <a:pt x="76" y="27"/>
                    <a:pt x="76" y="27"/>
                    <a:pt x="76" y="28"/>
                  </a:cubicBezTo>
                  <a:cubicBezTo>
                    <a:pt x="76" y="28"/>
                    <a:pt x="75" y="29"/>
                    <a:pt x="75" y="29"/>
                  </a:cubicBezTo>
                  <a:cubicBezTo>
                    <a:pt x="72" y="34"/>
                    <a:pt x="71" y="36"/>
                    <a:pt x="75" y="40"/>
                  </a:cubicBezTo>
                  <a:cubicBezTo>
                    <a:pt x="77" y="44"/>
                    <a:pt x="80" y="47"/>
                    <a:pt x="82" y="50"/>
                  </a:cubicBezTo>
                  <a:cubicBezTo>
                    <a:pt x="82" y="51"/>
                    <a:pt x="82" y="51"/>
                    <a:pt x="82" y="52"/>
                  </a:cubicBezTo>
                  <a:cubicBezTo>
                    <a:pt x="74" y="64"/>
                    <a:pt x="64" y="74"/>
                    <a:pt x="49" y="78"/>
                  </a:cubicBezTo>
                  <a:cubicBezTo>
                    <a:pt x="43" y="80"/>
                    <a:pt x="37" y="79"/>
                    <a:pt x="31" y="76"/>
                  </a:cubicBezTo>
                  <a:cubicBezTo>
                    <a:pt x="11" y="66"/>
                    <a:pt x="0" y="35"/>
                    <a:pt x="24" y="15"/>
                  </a:cubicBezTo>
                  <a:cubicBezTo>
                    <a:pt x="27" y="13"/>
                    <a:pt x="32" y="12"/>
                    <a:pt x="36" y="10"/>
                  </a:cubicBezTo>
                  <a:cubicBezTo>
                    <a:pt x="37" y="9"/>
                    <a:pt x="38" y="9"/>
                    <a:pt x="39" y="9"/>
                  </a:cubicBezTo>
                  <a:cubicBezTo>
                    <a:pt x="44" y="7"/>
                    <a:pt x="44" y="7"/>
                    <a:pt x="44" y="2"/>
                  </a:cubicBezTo>
                  <a:cubicBezTo>
                    <a:pt x="44" y="2"/>
                    <a:pt x="44" y="2"/>
                    <a:pt x="44" y="1"/>
                  </a:cubicBezTo>
                  <a:cubicBezTo>
                    <a:pt x="44" y="1"/>
                    <a:pt x="44" y="1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4" name="Freeform 52"/>
            <p:cNvSpPr/>
            <p:nvPr/>
          </p:nvSpPr>
          <p:spPr bwMode="auto">
            <a:xfrm>
              <a:off x="5141653" y="20291785"/>
              <a:ext cx="456165" cy="495489"/>
            </a:xfrm>
            <a:custGeom>
              <a:avLst/>
              <a:gdLst>
                <a:gd name="T0" fmla="*/ 58 w 65"/>
                <a:gd name="T1" fmla="*/ 69 h 70"/>
                <a:gd name="T2" fmla="*/ 53 w 65"/>
                <a:gd name="T3" fmla="*/ 66 h 70"/>
                <a:gd name="T4" fmla="*/ 25 w 65"/>
                <a:gd name="T5" fmla="*/ 31 h 70"/>
                <a:gd name="T6" fmla="*/ 13 w 65"/>
                <a:gd name="T7" fmla="*/ 17 h 70"/>
                <a:gd name="T8" fmla="*/ 12 w 65"/>
                <a:gd name="T9" fmla="*/ 21 h 70"/>
                <a:gd name="T10" fmla="*/ 12 w 65"/>
                <a:gd name="T11" fmla="*/ 56 h 70"/>
                <a:gd name="T12" fmla="*/ 20 w 65"/>
                <a:gd name="T13" fmla="*/ 66 h 70"/>
                <a:gd name="T14" fmla="*/ 21 w 65"/>
                <a:gd name="T15" fmla="*/ 68 h 70"/>
                <a:gd name="T16" fmla="*/ 0 w 65"/>
                <a:gd name="T17" fmla="*/ 68 h 70"/>
                <a:gd name="T18" fmla="*/ 3 w 65"/>
                <a:gd name="T19" fmla="*/ 66 h 70"/>
                <a:gd name="T20" fmla="*/ 9 w 65"/>
                <a:gd name="T21" fmla="*/ 58 h 70"/>
                <a:gd name="T22" fmla="*/ 9 w 65"/>
                <a:gd name="T23" fmla="*/ 14 h 70"/>
                <a:gd name="T24" fmla="*/ 6 w 65"/>
                <a:gd name="T25" fmla="*/ 8 h 70"/>
                <a:gd name="T26" fmla="*/ 0 w 65"/>
                <a:gd name="T27" fmla="*/ 2 h 70"/>
                <a:gd name="T28" fmla="*/ 10 w 65"/>
                <a:gd name="T29" fmla="*/ 1 h 70"/>
                <a:gd name="T30" fmla="*/ 27 w 65"/>
                <a:gd name="T31" fmla="*/ 9 h 70"/>
                <a:gd name="T32" fmla="*/ 50 w 65"/>
                <a:gd name="T33" fmla="*/ 39 h 70"/>
                <a:gd name="T34" fmla="*/ 54 w 65"/>
                <a:gd name="T35" fmla="*/ 42 h 70"/>
                <a:gd name="T36" fmla="*/ 54 w 65"/>
                <a:gd name="T37" fmla="*/ 38 h 70"/>
                <a:gd name="T38" fmla="*/ 54 w 65"/>
                <a:gd name="T39" fmla="*/ 15 h 70"/>
                <a:gd name="T40" fmla="*/ 46 w 65"/>
                <a:gd name="T41" fmla="*/ 3 h 70"/>
                <a:gd name="T42" fmla="*/ 45 w 65"/>
                <a:gd name="T43" fmla="*/ 3 h 70"/>
                <a:gd name="T44" fmla="*/ 65 w 65"/>
                <a:gd name="T45" fmla="*/ 2 h 70"/>
                <a:gd name="T46" fmla="*/ 63 w 65"/>
                <a:gd name="T47" fmla="*/ 4 h 70"/>
                <a:gd name="T48" fmla="*/ 58 w 65"/>
                <a:gd name="T49" fmla="*/ 12 h 70"/>
                <a:gd name="T50" fmla="*/ 58 w 65"/>
                <a:gd name="T51" fmla="*/ 26 h 70"/>
                <a:gd name="T52" fmla="*/ 58 w 65"/>
                <a:gd name="T53" fmla="*/ 64 h 70"/>
                <a:gd name="T54" fmla="*/ 58 w 65"/>
                <a:gd name="T55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5" h="70">
                  <a:moveTo>
                    <a:pt x="58" y="69"/>
                  </a:moveTo>
                  <a:cubicBezTo>
                    <a:pt x="54" y="70"/>
                    <a:pt x="54" y="68"/>
                    <a:pt x="53" y="66"/>
                  </a:cubicBezTo>
                  <a:cubicBezTo>
                    <a:pt x="43" y="55"/>
                    <a:pt x="34" y="43"/>
                    <a:pt x="25" y="31"/>
                  </a:cubicBezTo>
                  <a:cubicBezTo>
                    <a:pt x="21" y="27"/>
                    <a:pt x="17" y="22"/>
                    <a:pt x="13" y="17"/>
                  </a:cubicBezTo>
                  <a:cubicBezTo>
                    <a:pt x="13" y="19"/>
                    <a:pt x="12" y="20"/>
                    <a:pt x="12" y="21"/>
                  </a:cubicBezTo>
                  <a:cubicBezTo>
                    <a:pt x="12" y="33"/>
                    <a:pt x="12" y="44"/>
                    <a:pt x="12" y="56"/>
                  </a:cubicBezTo>
                  <a:cubicBezTo>
                    <a:pt x="12" y="63"/>
                    <a:pt x="13" y="64"/>
                    <a:pt x="20" y="66"/>
                  </a:cubicBezTo>
                  <a:cubicBezTo>
                    <a:pt x="20" y="67"/>
                    <a:pt x="21" y="67"/>
                    <a:pt x="21" y="68"/>
                  </a:cubicBezTo>
                  <a:cubicBezTo>
                    <a:pt x="18" y="69"/>
                    <a:pt x="5" y="69"/>
                    <a:pt x="0" y="68"/>
                  </a:cubicBezTo>
                  <a:cubicBezTo>
                    <a:pt x="1" y="67"/>
                    <a:pt x="2" y="66"/>
                    <a:pt x="3" y="66"/>
                  </a:cubicBezTo>
                  <a:cubicBezTo>
                    <a:pt x="7" y="65"/>
                    <a:pt x="9" y="63"/>
                    <a:pt x="9" y="58"/>
                  </a:cubicBezTo>
                  <a:cubicBezTo>
                    <a:pt x="9" y="44"/>
                    <a:pt x="9" y="29"/>
                    <a:pt x="9" y="14"/>
                  </a:cubicBezTo>
                  <a:cubicBezTo>
                    <a:pt x="9" y="11"/>
                    <a:pt x="7" y="9"/>
                    <a:pt x="6" y="8"/>
                  </a:cubicBezTo>
                  <a:cubicBezTo>
                    <a:pt x="4" y="6"/>
                    <a:pt x="2" y="4"/>
                    <a:pt x="0" y="2"/>
                  </a:cubicBezTo>
                  <a:cubicBezTo>
                    <a:pt x="4" y="1"/>
                    <a:pt x="7" y="2"/>
                    <a:pt x="10" y="1"/>
                  </a:cubicBezTo>
                  <a:cubicBezTo>
                    <a:pt x="18" y="0"/>
                    <a:pt x="22" y="3"/>
                    <a:pt x="27" y="9"/>
                  </a:cubicBezTo>
                  <a:cubicBezTo>
                    <a:pt x="34" y="19"/>
                    <a:pt x="42" y="29"/>
                    <a:pt x="50" y="39"/>
                  </a:cubicBezTo>
                  <a:cubicBezTo>
                    <a:pt x="51" y="40"/>
                    <a:pt x="52" y="41"/>
                    <a:pt x="54" y="42"/>
                  </a:cubicBezTo>
                  <a:cubicBezTo>
                    <a:pt x="54" y="41"/>
                    <a:pt x="54" y="39"/>
                    <a:pt x="54" y="38"/>
                  </a:cubicBezTo>
                  <a:cubicBezTo>
                    <a:pt x="54" y="30"/>
                    <a:pt x="54" y="23"/>
                    <a:pt x="54" y="15"/>
                  </a:cubicBezTo>
                  <a:cubicBezTo>
                    <a:pt x="54" y="9"/>
                    <a:pt x="53" y="4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8" y="1"/>
                    <a:pt x="61" y="1"/>
                    <a:pt x="65" y="2"/>
                  </a:cubicBezTo>
                  <a:cubicBezTo>
                    <a:pt x="64" y="3"/>
                    <a:pt x="64" y="3"/>
                    <a:pt x="63" y="4"/>
                  </a:cubicBezTo>
                  <a:cubicBezTo>
                    <a:pt x="59" y="5"/>
                    <a:pt x="57" y="8"/>
                    <a:pt x="58" y="12"/>
                  </a:cubicBezTo>
                  <a:cubicBezTo>
                    <a:pt x="58" y="17"/>
                    <a:pt x="58" y="22"/>
                    <a:pt x="58" y="26"/>
                  </a:cubicBezTo>
                  <a:cubicBezTo>
                    <a:pt x="58" y="39"/>
                    <a:pt x="58" y="51"/>
                    <a:pt x="58" y="64"/>
                  </a:cubicBezTo>
                  <a:cubicBezTo>
                    <a:pt x="58" y="66"/>
                    <a:pt x="58" y="67"/>
                    <a:pt x="58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5" name="Freeform 53"/>
            <p:cNvSpPr>
              <a:spLocks noEditPoints="1"/>
            </p:cNvSpPr>
            <p:nvPr/>
          </p:nvSpPr>
          <p:spPr bwMode="auto">
            <a:xfrm>
              <a:off x="5700062" y="26009575"/>
              <a:ext cx="353921" cy="503354"/>
            </a:xfrm>
            <a:custGeom>
              <a:avLst/>
              <a:gdLst>
                <a:gd name="T0" fmla="*/ 9 w 50"/>
                <a:gd name="T1" fmla="*/ 71 h 71"/>
                <a:gd name="T2" fmla="*/ 31 w 50"/>
                <a:gd name="T3" fmla="*/ 41 h 71"/>
                <a:gd name="T4" fmla="*/ 23 w 50"/>
                <a:gd name="T5" fmla="*/ 44 h 71"/>
                <a:gd name="T6" fmla="*/ 3 w 50"/>
                <a:gd name="T7" fmla="*/ 33 h 71"/>
                <a:gd name="T8" fmla="*/ 3 w 50"/>
                <a:gd name="T9" fmla="*/ 13 h 71"/>
                <a:gd name="T10" fmla="*/ 21 w 50"/>
                <a:gd name="T11" fmla="*/ 1 h 71"/>
                <a:gd name="T12" fmla="*/ 41 w 50"/>
                <a:gd name="T13" fmla="*/ 11 h 71"/>
                <a:gd name="T14" fmla="*/ 34 w 50"/>
                <a:gd name="T15" fmla="*/ 59 h 71"/>
                <a:gd name="T16" fmla="*/ 9 w 50"/>
                <a:gd name="T17" fmla="*/ 71 h 71"/>
                <a:gd name="T18" fmla="*/ 31 w 50"/>
                <a:gd name="T19" fmla="*/ 32 h 71"/>
                <a:gd name="T20" fmla="*/ 32 w 50"/>
                <a:gd name="T21" fmla="*/ 32 h 71"/>
                <a:gd name="T22" fmla="*/ 28 w 50"/>
                <a:gd name="T23" fmla="*/ 12 h 71"/>
                <a:gd name="T24" fmla="*/ 25 w 50"/>
                <a:gd name="T25" fmla="*/ 6 h 71"/>
                <a:gd name="T26" fmla="*/ 19 w 50"/>
                <a:gd name="T27" fmla="*/ 3 h 71"/>
                <a:gd name="T28" fmla="*/ 15 w 50"/>
                <a:gd name="T29" fmla="*/ 8 h 71"/>
                <a:gd name="T30" fmla="*/ 14 w 50"/>
                <a:gd name="T31" fmla="*/ 10 h 71"/>
                <a:gd name="T32" fmla="*/ 18 w 50"/>
                <a:gd name="T33" fmla="*/ 32 h 71"/>
                <a:gd name="T34" fmla="*/ 21 w 50"/>
                <a:gd name="T35" fmla="*/ 37 h 71"/>
                <a:gd name="T36" fmla="*/ 29 w 50"/>
                <a:gd name="T37" fmla="*/ 39 h 71"/>
                <a:gd name="T38" fmla="*/ 31 w 50"/>
                <a:gd name="T39" fmla="*/ 33 h 71"/>
                <a:gd name="T40" fmla="*/ 31 w 50"/>
                <a:gd name="T41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0" h="71">
                  <a:moveTo>
                    <a:pt x="9" y="71"/>
                  </a:moveTo>
                  <a:cubicBezTo>
                    <a:pt x="22" y="66"/>
                    <a:pt x="29" y="55"/>
                    <a:pt x="31" y="41"/>
                  </a:cubicBezTo>
                  <a:cubicBezTo>
                    <a:pt x="28" y="42"/>
                    <a:pt x="26" y="43"/>
                    <a:pt x="23" y="44"/>
                  </a:cubicBezTo>
                  <a:cubicBezTo>
                    <a:pt x="14" y="46"/>
                    <a:pt x="7" y="42"/>
                    <a:pt x="3" y="33"/>
                  </a:cubicBezTo>
                  <a:cubicBezTo>
                    <a:pt x="0" y="26"/>
                    <a:pt x="1" y="19"/>
                    <a:pt x="3" y="13"/>
                  </a:cubicBezTo>
                  <a:cubicBezTo>
                    <a:pt x="7" y="5"/>
                    <a:pt x="13" y="1"/>
                    <a:pt x="21" y="1"/>
                  </a:cubicBezTo>
                  <a:cubicBezTo>
                    <a:pt x="29" y="0"/>
                    <a:pt x="36" y="3"/>
                    <a:pt x="41" y="11"/>
                  </a:cubicBezTo>
                  <a:cubicBezTo>
                    <a:pt x="50" y="26"/>
                    <a:pt x="47" y="47"/>
                    <a:pt x="34" y="59"/>
                  </a:cubicBezTo>
                  <a:cubicBezTo>
                    <a:pt x="28" y="65"/>
                    <a:pt x="17" y="70"/>
                    <a:pt x="9" y="71"/>
                  </a:cubicBezTo>
                  <a:close/>
                  <a:moveTo>
                    <a:pt x="31" y="32"/>
                  </a:moveTo>
                  <a:cubicBezTo>
                    <a:pt x="31" y="32"/>
                    <a:pt x="31" y="32"/>
                    <a:pt x="32" y="32"/>
                  </a:cubicBezTo>
                  <a:cubicBezTo>
                    <a:pt x="30" y="25"/>
                    <a:pt x="29" y="19"/>
                    <a:pt x="28" y="12"/>
                  </a:cubicBezTo>
                  <a:cubicBezTo>
                    <a:pt x="27" y="10"/>
                    <a:pt x="26" y="8"/>
                    <a:pt x="25" y="6"/>
                  </a:cubicBezTo>
                  <a:cubicBezTo>
                    <a:pt x="24" y="4"/>
                    <a:pt x="22" y="3"/>
                    <a:pt x="19" y="3"/>
                  </a:cubicBezTo>
                  <a:cubicBezTo>
                    <a:pt x="17" y="4"/>
                    <a:pt x="15" y="5"/>
                    <a:pt x="15" y="8"/>
                  </a:cubicBezTo>
                  <a:cubicBezTo>
                    <a:pt x="15" y="9"/>
                    <a:pt x="14" y="10"/>
                    <a:pt x="14" y="10"/>
                  </a:cubicBezTo>
                  <a:cubicBezTo>
                    <a:pt x="15" y="18"/>
                    <a:pt x="16" y="25"/>
                    <a:pt x="18" y="32"/>
                  </a:cubicBezTo>
                  <a:cubicBezTo>
                    <a:pt x="19" y="34"/>
                    <a:pt x="20" y="35"/>
                    <a:pt x="21" y="37"/>
                  </a:cubicBezTo>
                  <a:cubicBezTo>
                    <a:pt x="23" y="39"/>
                    <a:pt x="25" y="39"/>
                    <a:pt x="29" y="39"/>
                  </a:cubicBezTo>
                  <a:cubicBezTo>
                    <a:pt x="32" y="38"/>
                    <a:pt x="31" y="35"/>
                    <a:pt x="31" y="33"/>
                  </a:cubicBezTo>
                  <a:cubicBezTo>
                    <a:pt x="31" y="33"/>
                    <a:pt x="31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6" name="Freeform 54"/>
            <p:cNvSpPr/>
            <p:nvPr/>
          </p:nvSpPr>
          <p:spPr bwMode="auto">
            <a:xfrm>
              <a:off x="4323703" y="20386164"/>
              <a:ext cx="471894" cy="534814"/>
            </a:xfrm>
            <a:custGeom>
              <a:avLst/>
              <a:gdLst>
                <a:gd name="T0" fmla="*/ 42 w 68"/>
                <a:gd name="T1" fmla="*/ 7 h 77"/>
                <a:gd name="T2" fmla="*/ 62 w 68"/>
                <a:gd name="T3" fmla="*/ 0 h 77"/>
                <a:gd name="T4" fmla="*/ 60 w 68"/>
                <a:gd name="T5" fmla="*/ 3 h 77"/>
                <a:gd name="T6" fmla="*/ 57 w 68"/>
                <a:gd name="T7" fmla="*/ 12 h 77"/>
                <a:gd name="T8" fmla="*/ 65 w 68"/>
                <a:gd name="T9" fmla="*/ 40 h 77"/>
                <a:gd name="T10" fmla="*/ 67 w 68"/>
                <a:gd name="T11" fmla="*/ 55 h 77"/>
                <a:gd name="T12" fmla="*/ 62 w 68"/>
                <a:gd name="T13" fmla="*/ 68 h 77"/>
                <a:gd name="T14" fmla="*/ 34 w 68"/>
                <a:gd name="T15" fmla="*/ 76 h 77"/>
                <a:gd name="T16" fmla="*/ 21 w 68"/>
                <a:gd name="T17" fmla="*/ 66 h 77"/>
                <a:gd name="T18" fmla="*/ 19 w 68"/>
                <a:gd name="T19" fmla="*/ 60 h 77"/>
                <a:gd name="T20" fmla="*/ 10 w 68"/>
                <a:gd name="T21" fmla="*/ 27 h 77"/>
                <a:gd name="T22" fmla="*/ 9 w 68"/>
                <a:gd name="T23" fmla="*/ 25 h 77"/>
                <a:gd name="T24" fmla="*/ 2 w 68"/>
                <a:gd name="T25" fmla="*/ 20 h 77"/>
                <a:gd name="T26" fmla="*/ 0 w 68"/>
                <a:gd name="T27" fmla="*/ 19 h 77"/>
                <a:gd name="T28" fmla="*/ 27 w 68"/>
                <a:gd name="T29" fmla="*/ 10 h 77"/>
                <a:gd name="T30" fmla="*/ 30 w 68"/>
                <a:gd name="T31" fmla="*/ 10 h 77"/>
                <a:gd name="T32" fmla="*/ 30 w 68"/>
                <a:gd name="T33" fmla="*/ 11 h 77"/>
                <a:gd name="T34" fmla="*/ 27 w 68"/>
                <a:gd name="T35" fmla="*/ 12 h 77"/>
                <a:gd name="T36" fmla="*/ 24 w 68"/>
                <a:gd name="T37" fmla="*/ 20 h 77"/>
                <a:gd name="T38" fmla="*/ 34 w 68"/>
                <a:gd name="T39" fmla="*/ 59 h 77"/>
                <a:gd name="T40" fmla="*/ 35 w 68"/>
                <a:gd name="T41" fmla="*/ 61 h 77"/>
                <a:gd name="T42" fmla="*/ 50 w 68"/>
                <a:gd name="T43" fmla="*/ 70 h 77"/>
                <a:gd name="T44" fmla="*/ 64 w 68"/>
                <a:gd name="T45" fmla="*/ 55 h 77"/>
                <a:gd name="T46" fmla="*/ 63 w 68"/>
                <a:gd name="T47" fmla="*/ 45 h 77"/>
                <a:gd name="T48" fmla="*/ 54 w 68"/>
                <a:gd name="T49" fmla="*/ 15 h 77"/>
                <a:gd name="T50" fmla="*/ 44 w 68"/>
                <a:gd name="T51" fmla="*/ 7 h 77"/>
                <a:gd name="T52" fmla="*/ 42 w 68"/>
                <a:gd name="T53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8" h="77">
                  <a:moveTo>
                    <a:pt x="42" y="7"/>
                  </a:moveTo>
                  <a:cubicBezTo>
                    <a:pt x="45" y="4"/>
                    <a:pt x="57" y="1"/>
                    <a:pt x="62" y="0"/>
                  </a:cubicBezTo>
                  <a:cubicBezTo>
                    <a:pt x="61" y="1"/>
                    <a:pt x="61" y="2"/>
                    <a:pt x="60" y="3"/>
                  </a:cubicBezTo>
                  <a:cubicBezTo>
                    <a:pt x="57" y="5"/>
                    <a:pt x="56" y="8"/>
                    <a:pt x="57" y="12"/>
                  </a:cubicBezTo>
                  <a:cubicBezTo>
                    <a:pt x="60" y="21"/>
                    <a:pt x="63" y="31"/>
                    <a:pt x="65" y="40"/>
                  </a:cubicBezTo>
                  <a:cubicBezTo>
                    <a:pt x="66" y="45"/>
                    <a:pt x="67" y="50"/>
                    <a:pt x="67" y="55"/>
                  </a:cubicBezTo>
                  <a:cubicBezTo>
                    <a:pt x="68" y="61"/>
                    <a:pt x="66" y="65"/>
                    <a:pt x="62" y="68"/>
                  </a:cubicBezTo>
                  <a:cubicBezTo>
                    <a:pt x="54" y="74"/>
                    <a:pt x="44" y="77"/>
                    <a:pt x="34" y="76"/>
                  </a:cubicBezTo>
                  <a:cubicBezTo>
                    <a:pt x="28" y="75"/>
                    <a:pt x="24" y="72"/>
                    <a:pt x="21" y="66"/>
                  </a:cubicBezTo>
                  <a:cubicBezTo>
                    <a:pt x="20" y="64"/>
                    <a:pt x="19" y="62"/>
                    <a:pt x="19" y="60"/>
                  </a:cubicBezTo>
                  <a:cubicBezTo>
                    <a:pt x="16" y="49"/>
                    <a:pt x="13" y="38"/>
                    <a:pt x="10" y="27"/>
                  </a:cubicBezTo>
                  <a:cubicBezTo>
                    <a:pt x="10" y="27"/>
                    <a:pt x="9" y="26"/>
                    <a:pt x="9" y="25"/>
                  </a:cubicBezTo>
                  <a:cubicBezTo>
                    <a:pt x="8" y="22"/>
                    <a:pt x="6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8" y="15"/>
                    <a:pt x="18" y="13"/>
                    <a:pt x="27" y="10"/>
                  </a:cubicBezTo>
                  <a:cubicBezTo>
                    <a:pt x="28" y="10"/>
                    <a:pt x="29" y="10"/>
                    <a:pt x="30" y="10"/>
                  </a:cubicBezTo>
                  <a:cubicBezTo>
                    <a:pt x="30" y="10"/>
                    <a:pt x="30" y="10"/>
                    <a:pt x="30" y="11"/>
                  </a:cubicBezTo>
                  <a:cubicBezTo>
                    <a:pt x="29" y="11"/>
                    <a:pt x="28" y="12"/>
                    <a:pt x="27" y="12"/>
                  </a:cubicBezTo>
                  <a:cubicBezTo>
                    <a:pt x="24" y="14"/>
                    <a:pt x="23" y="16"/>
                    <a:pt x="24" y="20"/>
                  </a:cubicBezTo>
                  <a:cubicBezTo>
                    <a:pt x="27" y="33"/>
                    <a:pt x="31" y="46"/>
                    <a:pt x="34" y="59"/>
                  </a:cubicBezTo>
                  <a:cubicBezTo>
                    <a:pt x="35" y="60"/>
                    <a:pt x="35" y="60"/>
                    <a:pt x="35" y="61"/>
                  </a:cubicBezTo>
                  <a:cubicBezTo>
                    <a:pt x="38" y="68"/>
                    <a:pt x="43" y="71"/>
                    <a:pt x="50" y="70"/>
                  </a:cubicBezTo>
                  <a:cubicBezTo>
                    <a:pt x="59" y="68"/>
                    <a:pt x="64" y="63"/>
                    <a:pt x="64" y="55"/>
                  </a:cubicBezTo>
                  <a:cubicBezTo>
                    <a:pt x="64" y="51"/>
                    <a:pt x="63" y="48"/>
                    <a:pt x="63" y="45"/>
                  </a:cubicBezTo>
                  <a:cubicBezTo>
                    <a:pt x="60" y="35"/>
                    <a:pt x="57" y="25"/>
                    <a:pt x="54" y="15"/>
                  </a:cubicBezTo>
                  <a:cubicBezTo>
                    <a:pt x="52" y="8"/>
                    <a:pt x="51" y="7"/>
                    <a:pt x="44" y="7"/>
                  </a:cubicBezTo>
                  <a:cubicBezTo>
                    <a:pt x="43" y="7"/>
                    <a:pt x="43" y="7"/>
                    <a:pt x="4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7" name="Freeform 55"/>
            <p:cNvSpPr/>
            <p:nvPr/>
          </p:nvSpPr>
          <p:spPr bwMode="auto">
            <a:xfrm>
              <a:off x="7894371" y="22195094"/>
              <a:ext cx="550543" cy="440435"/>
            </a:xfrm>
            <a:custGeom>
              <a:avLst/>
              <a:gdLst>
                <a:gd name="T0" fmla="*/ 0 w 79"/>
                <a:gd name="T1" fmla="*/ 22 h 63"/>
                <a:gd name="T2" fmla="*/ 20 w 79"/>
                <a:gd name="T3" fmla="*/ 13 h 63"/>
                <a:gd name="T4" fmla="*/ 20 w 79"/>
                <a:gd name="T5" fmla="*/ 17 h 63"/>
                <a:gd name="T6" fmla="*/ 12 w 79"/>
                <a:gd name="T7" fmla="*/ 26 h 63"/>
                <a:gd name="T8" fmla="*/ 13 w 79"/>
                <a:gd name="T9" fmla="*/ 46 h 63"/>
                <a:gd name="T10" fmla="*/ 24 w 79"/>
                <a:gd name="T11" fmla="*/ 50 h 63"/>
                <a:gd name="T12" fmla="*/ 32 w 79"/>
                <a:gd name="T13" fmla="*/ 42 h 63"/>
                <a:gd name="T14" fmla="*/ 32 w 79"/>
                <a:gd name="T15" fmla="*/ 35 h 63"/>
                <a:gd name="T16" fmla="*/ 35 w 79"/>
                <a:gd name="T17" fmla="*/ 14 h 63"/>
                <a:gd name="T18" fmla="*/ 51 w 79"/>
                <a:gd name="T19" fmla="*/ 1 h 63"/>
                <a:gd name="T20" fmla="*/ 66 w 79"/>
                <a:gd name="T21" fmla="*/ 7 h 63"/>
                <a:gd name="T22" fmla="*/ 73 w 79"/>
                <a:gd name="T23" fmla="*/ 24 h 63"/>
                <a:gd name="T24" fmla="*/ 73 w 79"/>
                <a:gd name="T25" fmla="*/ 28 h 63"/>
                <a:gd name="T26" fmla="*/ 76 w 79"/>
                <a:gd name="T27" fmla="*/ 32 h 63"/>
                <a:gd name="T28" fmla="*/ 79 w 79"/>
                <a:gd name="T29" fmla="*/ 34 h 63"/>
                <a:gd name="T30" fmla="*/ 59 w 79"/>
                <a:gd name="T31" fmla="*/ 42 h 63"/>
                <a:gd name="T32" fmla="*/ 62 w 79"/>
                <a:gd name="T33" fmla="*/ 38 h 63"/>
                <a:gd name="T34" fmla="*/ 69 w 79"/>
                <a:gd name="T35" fmla="*/ 26 h 63"/>
                <a:gd name="T36" fmla="*/ 65 w 79"/>
                <a:gd name="T37" fmla="*/ 12 h 63"/>
                <a:gd name="T38" fmla="*/ 50 w 79"/>
                <a:gd name="T39" fmla="*/ 14 h 63"/>
                <a:gd name="T40" fmla="*/ 49 w 79"/>
                <a:gd name="T41" fmla="*/ 21 h 63"/>
                <a:gd name="T42" fmla="*/ 48 w 79"/>
                <a:gd name="T43" fmla="*/ 39 h 63"/>
                <a:gd name="T44" fmla="*/ 45 w 79"/>
                <a:gd name="T45" fmla="*/ 50 h 63"/>
                <a:gd name="T46" fmla="*/ 15 w 79"/>
                <a:gd name="T47" fmla="*/ 53 h 63"/>
                <a:gd name="T48" fmla="*/ 7 w 79"/>
                <a:gd name="T49" fmla="*/ 34 h 63"/>
                <a:gd name="T50" fmla="*/ 0 w 79"/>
                <a:gd name="T51" fmla="*/ 2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9" h="63">
                  <a:moveTo>
                    <a:pt x="0" y="22"/>
                  </a:moveTo>
                  <a:cubicBezTo>
                    <a:pt x="7" y="19"/>
                    <a:pt x="14" y="16"/>
                    <a:pt x="20" y="13"/>
                  </a:cubicBezTo>
                  <a:cubicBezTo>
                    <a:pt x="22" y="15"/>
                    <a:pt x="21" y="16"/>
                    <a:pt x="20" y="17"/>
                  </a:cubicBezTo>
                  <a:cubicBezTo>
                    <a:pt x="17" y="20"/>
                    <a:pt x="14" y="23"/>
                    <a:pt x="12" y="26"/>
                  </a:cubicBezTo>
                  <a:cubicBezTo>
                    <a:pt x="8" y="33"/>
                    <a:pt x="9" y="39"/>
                    <a:pt x="13" y="46"/>
                  </a:cubicBezTo>
                  <a:cubicBezTo>
                    <a:pt x="16" y="50"/>
                    <a:pt x="19" y="51"/>
                    <a:pt x="24" y="50"/>
                  </a:cubicBezTo>
                  <a:cubicBezTo>
                    <a:pt x="28" y="49"/>
                    <a:pt x="31" y="46"/>
                    <a:pt x="32" y="42"/>
                  </a:cubicBezTo>
                  <a:cubicBezTo>
                    <a:pt x="32" y="40"/>
                    <a:pt x="32" y="37"/>
                    <a:pt x="32" y="35"/>
                  </a:cubicBezTo>
                  <a:cubicBezTo>
                    <a:pt x="33" y="28"/>
                    <a:pt x="33" y="21"/>
                    <a:pt x="35" y="14"/>
                  </a:cubicBezTo>
                  <a:cubicBezTo>
                    <a:pt x="37" y="6"/>
                    <a:pt x="43" y="2"/>
                    <a:pt x="51" y="1"/>
                  </a:cubicBezTo>
                  <a:cubicBezTo>
                    <a:pt x="57" y="0"/>
                    <a:pt x="62" y="3"/>
                    <a:pt x="66" y="7"/>
                  </a:cubicBezTo>
                  <a:cubicBezTo>
                    <a:pt x="70" y="12"/>
                    <a:pt x="72" y="18"/>
                    <a:pt x="73" y="24"/>
                  </a:cubicBezTo>
                  <a:cubicBezTo>
                    <a:pt x="73" y="26"/>
                    <a:pt x="73" y="27"/>
                    <a:pt x="73" y="28"/>
                  </a:cubicBezTo>
                  <a:cubicBezTo>
                    <a:pt x="73" y="30"/>
                    <a:pt x="74" y="32"/>
                    <a:pt x="76" y="32"/>
                  </a:cubicBezTo>
                  <a:cubicBezTo>
                    <a:pt x="77" y="32"/>
                    <a:pt x="78" y="33"/>
                    <a:pt x="79" y="34"/>
                  </a:cubicBezTo>
                  <a:cubicBezTo>
                    <a:pt x="75" y="37"/>
                    <a:pt x="63" y="42"/>
                    <a:pt x="59" y="42"/>
                  </a:cubicBezTo>
                  <a:cubicBezTo>
                    <a:pt x="60" y="40"/>
                    <a:pt x="61" y="39"/>
                    <a:pt x="62" y="38"/>
                  </a:cubicBezTo>
                  <a:cubicBezTo>
                    <a:pt x="65" y="34"/>
                    <a:pt x="68" y="31"/>
                    <a:pt x="69" y="26"/>
                  </a:cubicBezTo>
                  <a:cubicBezTo>
                    <a:pt x="70" y="21"/>
                    <a:pt x="69" y="16"/>
                    <a:pt x="65" y="12"/>
                  </a:cubicBezTo>
                  <a:cubicBezTo>
                    <a:pt x="61" y="7"/>
                    <a:pt x="53" y="8"/>
                    <a:pt x="50" y="14"/>
                  </a:cubicBezTo>
                  <a:cubicBezTo>
                    <a:pt x="49" y="16"/>
                    <a:pt x="49" y="19"/>
                    <a:pt x="49" y="21"/>
                  </a:cubicBezTo>
                  <a:cubicBezTo>
                    <a:pt x="48" y="27"/>
                    <a:pt x="49" y="33"/>
                    <a:pt x="48" y="39"/>
                  </a:cubicBezTo>
                  <a:cubicBezTo>
                    <a:pt x="47" y="42"/>
                    <a:pt x="47" y="46"/>
                    <a:pt x="45" y="50"/>
                  </a:cubicBezTo>
                  <a:cubicBezTo>
                    <a:pt x="39" y="60"/>
                    <a:pt x="24" y="63"/>
                    <a:pt x="15" y="53"/>
                  </a:cubicBezTo>
                  <a:cubicBezTo>
                    <a:pt x="11" y="47"/>
                    <a:pt x="8" y="41"/>
                    <a:pt x="7" y="34"/>
                  </a:cubicBezTo>
                  <a:cubicBezTo>
                    <a:pt x="5" y="27"/>
                    <a:pt x="5" y="27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8" name="Freeform 56"/>
            <p:cNvSpPr/>
            <p:nvPr/>
          </p:nvSpPr>
          <p:spPr bwMode="auto">
            <a:xfrm>
              <a:off x="7902235" y="24263565"/>
              <a:ext cx="542679" cy="503354"/>
            </a:xfrm>
            <a:custGeom>
              <a:avLst/>
              <a:gdLst>
                <a:gd name="T0" fmla="*/ 64 w 77"/>
                <a:gd name="T1" fmla="*/ 40 h 72"/>
                <a:gd name="T2" fmla="*/ 65 w 77"/>
                <a:gd name="T3" fmla="*/ 37 h 72"/>
                <a:gd name="T4" fmla="*/ 59 w 77"/>
                <a:gd name="T5" fmla="*/ 30 h 72"/>
                <a:gd name="T6" fmla="*/ 45 w 77"/>
                <a:gd name="T7" fmla="*/ 32 h 72"/>
                <a:gd name="T8" fmla="*/ 37 w 77"/>
                <a:gd name="T9" fmla="*/ 32 h 72"/>
                <a:gd name="T10" fmla="*/ 33 w 77"/>
                <a:gd name="T11" fmla="*/ 33 h 72"/>
                <a:gd name="T12" fmla="*/ 39 w 77"/>
                <a:gd name="T13" fmla="*/ 41 h 72"/>
                <a:gd name="T14" fmla="*/ 47 w 77"/>
                <a:gd name="T15" fmla="*/ 52 h 72"/>
                <a:gd name="T16" fmla="*/ 50 w 77"/>
                <a:gd name="T17" fmla="*/ 56 h 72"/>
                <a:gd name="T18" fmla="*/ 57 w 77"/>
                <a:gd name="T19" fmla="*/ 55 h 72"/>
                <a:gd name="T20" fmla="*/ 60 w 77"/>
                <a:gd name="T21" fmla="*/ 51 h 72"/>
                <a:gd name="T22" fmla="*/ 53 w 77"/>
                <a:gd name="T23" fmla="*/ 72 h 72"/>
                <a:gd name="T24" fmla="*/ 52 w 77"/>
                <a:gd name="T25" fmla="*/ 71 h 72"/>
                <a:gd name="T26" fmla="*/ 48 w 77"/>
                <a:gd name="T27" fmla="*/ 60 h 72"/>
                <a:gd name="T28" fmla="*/ 31 w 77"/>
                <a:gd name="T29" fmla="*/ 37 h 72"/>
                <a:gd name="T30" fmla="*/ 26 w 77"/>
                <a:gd name="T31" fmla="*/ 33 h 72"/>
                <a:gd name="T32" fmla="*/ 13 w 77"/>
                <a:gd name="T33" fmla="*/ 27 h 72"/>
                <a:gd name="T34" fmla="*/ 2 w 77"/>
                <a:gd name="T35" fmla="*/ 31 h 72"/>
                <a:gd name="T36" fmla="*/ 1 w 77"/>
                <a:gd name="T37" fmla="*/ 32 h 72"/>
                <a:gd name="T38" fmla="*/ 0 w 77"/>
                <a:gd name="T39" fmla="*/ 30 h 72"/>
                <a:gd name="T40" fmla="*/ 12 w 77"/>
                <a:gd name="T41" fmla="*/ 1 h 72"/>
                <a:gd name="T42" fmla="*/ 13 w 77"/>
                <a:gd name="T43" fmla="*/ 0 h 72"/>
                <a:gd name="T44" fmla="*/ 13 w 77"/>
                <a:gd name="T45" fmla="*/ 3 h 72"/>
                <a:gd name="T46" fmla="*/ 18 w 77"/>
                <a:gd name="T47" fmla="*/ 12 h 72"/>
                <a:gd name="T48" fmla="*/ 30 w 77"/>
                <a:gd name="T49" fmla="*/ 17 h 72"/>
                <a:gd name="T50" fmla="*/ 34 w 77"/>
                <a:gd name="T51" fmla="*/ 18 h 72"/>
                <a:gd name="T52" fmla="*/ 67 w 77"/>
                <a:gd name="T53" fmla="*/ 14 h 72"/>
                <a:gd name="T54" fmla="*/ 76 w 77"/>
                <a:gd name="T55" fmla="*/ 8 h 72"/>
                <a:gd name="T56" fmla="*/ 77 w 77"/>
                <a:gd name="T57" fmla="*/ 10 h 72"/>
                <a:gd name="T58" fmla="*/ 66 w 77"/>
                <a:gd name="T59" fmla="*/ 39 h 72"/>
                <a:gd name="T60" fmla="*/ 64 w 77"/>
                <a:gd name="T61" fmla="*/ 4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7" h="72">
                  <a:moveTo>
                    <a:pt x="64" y="40"/>
                  </a:moveTo>
                  <a:cubicBezTo>
                    <a:pt x="65" y="39"/>
                    <a:pt x="65" y="38"/>
                    <a:pt x="65" y="37"/>
                  </a:cubicBezTo>
                  <a:cubicBezTo>
                    <a:pt x="67" y="31"/>
                    <a:pt x="66" y="30"/>
                    <a:pt x="59" y="30"/>
                  </a:cubicBezTo>
                  <a:cubicBezTo>
                    <a:pt x="54" y="31"/>
                    <a:pt x="50" y="31"/>
                    <a:pt x="45" y="32"/>
                  </a:cubicBezTo>
                  <a:cubicBezTo>
                    <a:pt x="42" y="32"/>
                    <a:pt x="40" y="32"/>
                    <a:pt x="37" y="32"/>
                  </a:cubicBezTo>
                  <a:cubicBezTo>
                    <a:pt x="36" y="33"/>
                    <a:pt x="35" y="33"/>
                    <a:pt x="33" y="33"/>
                  </a:cubicBezTo>
                  <a:cubicBezTo>
                    <a:pt x="35" y="36"/>
                    <a:pt x="37" y="39"/>
                    <a:pt x="39" y="41"/>
                  </a:cubicBezTo>
                  <a:cubicBezTo>
                    <a:pt x="41" y="45"/>
                    <a:pt x="44" y="48"/>
                    <a:pt x="47" y="52"/>
                  </a:cubicBezTo>
                  <a:cubicBezTo>
                    <a:pt x="48" y="53"/>
                    <a:pt x="49" y="55"/>
                    <a:pt x="50" y="56"/>
                  </a:cubicBezTo>
                  <a:cubicBezTo>
                    <a:pt x="53" y="58"/>
                    <a:pt x="55" y="58"/>
                    <a:pt x="57" y="55"/>
                  </a:cubicBezTo>
                  <a:cubicBezTo>
                    <a:pt x="58" y="54"/>
                    <a:pt x="59" y="53"/>
                    <a:pt x="60" y="51"/>
                  </a:cubicBezTo>
                  <a:cubicBezTo>
                    <a:pt x="60" y="55"/>
                    <a:pt x="56" y="68"/>
                    <a:pt x="53" y="72"/>
                  </a:cubicBezTo>
                  <a:cubicBezTo>
                    <a:pt x="53" y="71"/>
                    <a:pt x="52" y="71"/>
                    <a:pt x="52" y="71"/>
                  </a:cubicBezTo>
                  <a:cubicBezTo>
                    <a:pt x="52" y="67"/>
                    <a:pt x="50" y="64"/>
                    <a:pt x="48" y="60"/>
                  </a:cubicBezTo>
                  <a:cubicBezTo>
                    <a:pt x="42" y="53"/>
                    <a:pt x="37" y="45"/>
                    <a:pt x="31" y="37"/>
                  </a:cubicBezTo>
                  <a:cubicBezTo>
                    <a:pt x="30" y="35"/>
                    <a:pt x="29" y="34"/>
                    <a:pt x="26" y="33"/>
                  </a:cubicBezTo>
                  <a:cubicBezTo>
                    <a:pt x="22" y="31"/>
                    <a:pt x="17" y="29"/>
                    <a:pt x="13" y="27"/>
                  </a:cubicBezTo>
                  <a:cubicBezTo>
                    <a:pt x="7" y="25"/>
                    <a:pt x="6" y="25"/>
                    <a:pt x="2" y="31"/>
                  </a:cubicBezTo>
                  <a:cubicBezTo>
                    <a:pt x="2" y="31"/>
                    <a:pt x="1" y="31"/>
                    <a:pt x="1" y="32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4" y="20"/>
                    <a:pt x="8" y="11"/>
                    <a:pt x="12" y="1"/>
                  </a:cubicBezTo>
                  <a:cubicBezTo>
                    <a:pt x="12" y="1"/>
                    <a:pt x="12" y="0"/>
                    <a:pt x="13" y="0"/>
                  </a:cubicBezTo>
                  <a:cubicBezTo>
                    <a:pt x="13" y="1"/>
                    <a:pt x="13" y="2"/>
                    <a:pt x="13" y="3"/>
                  </a:cubicBezTo>
                  <a:cubicBezTo>
                    <a:pt x="12" y="8"/>
                    <a:pt x="13" y="10"/>
                    <a:pt x="18" y="12"/>
                  </a:cubicBezTo>
                  <a:cubicBezTo>
                    <a:pt x="22" y="14"/>
                    <a:pt x="26" y="16"/>
                    <a:pt x="30" y="17"/>
                  </a:cubicBezTo>
                  <a:cubicBezTo>
                    <a:pt x="31" y="18"/>
                    <a:pt x="33" y="18"/>
                    <a:pt x="34" y="18"/>
                  </a:cubicBezTo>
                  <a:cubicBezTo>
                    <a:pt x="45" y="17"/>
                    <a:pt x="56" y="15"/>
                    <a:pt x="67" y="14"/>
                  </a:cubicBezTo>
                  <a:cubicBezTo>
                    <a:pt x="70" y="13"/>
                    <a:pt x="74" y="12"/>
                    <a:pt x="76" y="8"/>
                  </a:cubicBezTo>
                  <a:cubicBezTo>
                    <a:pt x="77" y="9"/>
                    <a:pt x="77" y="10"/>
                    <a:pt x="77" y="10"/>
                  </a:cubicBezTo>
                  <a:cubicBezTo>
                    <a:pt x="74" y="20"/>
                    <a:pt x="70" y="29"/>
                    <a:pt x="66" y="39"/>
                  </a:cubicBezTo>
                  <a:cubicBezTo>
                    <a:pt x="66" y="39"/>
                    <a:pt x="66" y="39"/>
                    <a:pt x="64" y="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39" name="Freeform 57"/>
            <p:cNvSpPr/>
            <p:nvPr/>
          </p:nvSpPr>
          <p:spPr bwMode="auto">
            <a:xfrm>
              <a:off x="8098858" y="23484939"/>
              <a:ext cx="479759" cy="424705"/>
            </a:xfrm>
            <a:custGeom>
              <a:avLst/>
              <a:gdLst>
                <a:gd name="T0" fmla="*/ 5 w 68"/>
                <a:gd name="T1" fmla="*/ 10 h 61"/>
                <a:gd name="T2" fmla="*/ 5 w 68"/>
                <a:gd name="T3" fmla="*/ 13 h 61"/>
                <a:gd name="T4" fmla="*/ 12 w 68"/>
                <a:gd name="T5" fmla="*/ 20 h 61"/>
                <a:gd name="T6" fmla="*/ 37 w 68"/>
                <a:gd name="T7" fmla="*/ 22 h 61"/>
                <a:gd name="T8" fmla="*/ 61 w 68"/>
                <a:gd name="T9" fmla="*/ 23 h 61"/>
                <a:gd name="T10" fmla="*/ 64 w 68"/>
                <a:gd name="T11" fmla="*/ 23 h 61"/>
                <a:gd name="T12" fmla="*/ 63 w 68"/>
                <a:gd name="T13" fmla="*/ 14 h 61"/>
                <a:gd name="T14" fmla="*/ 58 w 68"/>
                <a:gd name="T15" fmla="*/ 6 h 61"/>
                <a:gd name="T16" fmla="*/ 50 w 68"/>
                <a:gd name="T17" fmla="*/ 1 h 61"/>
                <a:gd name="T18" fmla="*/ 68 w 68"/>
                <a:gd name="T19" fmla="*/ 2 h 61"/>
                <a:gd name="T20" fmla="*/ 64 w 68"/>
                <a:gd name="T21" fmla="*/ 61 h 61"/>
                <a:gd name="T22" fmla="*/ 46 w 68"/>
                <a:gd name="T23" fmla="*/ 60 h 61"/>
                <a:gd name="T24" fmla="*/ 47 w 68"/>
                <a:gd name="T25" fmla="*/ 57 h 61"/>
                <a:gd name="T26" fmla="*/ 49 w 68"/>
                <a:gd name="T27" fmla="*/ 57 h 61"/>
                <a:gd name="T28" fmla="*/ 63 w 68"/>
                <a:gd name="T29" fmla="*/ 40 h 61"/>
                <a:gd name="T30" fmla="*/ 60 w 68"/>
                <a:gd name="T31" fmla="*/ 39 h 61"/>
                <a:gd name="T32" fmla="*/ 17 w 68"/>
                <a:gd name="T33" fmla="*/ 36 h 61"/>
                <a:gd name="T34" fmla="*/ 12 w 68"/>
                <a:gd name="T35" fmla="*/ 35 h 61"/>
                <a:gd name="T36" fmla="*/ 3 w 68"/>
                <a:gd name="T37" fmla="*/ 41 h 61"/>
                <a:gd name="T38" fmla="*/ 2 w 68"/>
                <a:gd name="T39" fmla="*/ 45 h 61"/>
                <a:gd name="T40" fmla="*/ 2 w 68"/>
                <a:gd name="T41" fmla="*/ 36 h 61"/>
                <a:gd name="T42" fmla="*/ 2 w 68"/>
                <a:gd name="T43" fmla="*/ 27 h 61"/>
                <a:gd name="T44" fmla="*/ 3 w 68"/>
                <a:gd name="T45" fmla="*/ 18 h 61"/>
                <a:gd name="T46" fmla="*/ 4 w 68"/>
                <a:gd name="T47" fmla="*/ 9 h 61"/>
                <a:gd name="T48" fmla="*/ 5 w 68"/>
                <a:gd name="T49" fmla="*/ 1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61">
                  <a:moveTo>
                    <a:pt x="5" y="10"/>
                  </a:moveTo>
                  <a:cubicBezTo>
                    <a:pt x="5" y="11"/>
                    <a:pt x="5" y="12"/>
                    <a:pt x="5" y="13"/>
                  </a:cubicBezTo>
                  <a:cubicBezTo>
                    <a:pt x="6" y="17"/>
                    <a:pt x="8" y="19"/>
                    <a:pt x="12" y="20"/>
                  </a:cubicBezTo>
                  <a:cubicBezTo>
                    <a:pt x="20" y="20"/>
                    <a:pt x="29" y="21"/>
                    <a:pt x="37" y="22"/>
                  </a:cubicBezTo>
                  <a:cubicBezTo>
                    <a:pt x="45" y="22"/>
                    <a:pt x="53" y="23"/>
                    <a:pt x="61" y="23"/>
                  </a:cubicBezTo>
                  <a:cubicBezTo>
                    <a:pt x="62" y="23"/>
                    <a:pt x="63" y="23"/>
                    <a:pt x="64" y="23"/>
                  </a:cubicBezTo>
                  <a:cubicBezTo>
                    <a:pt x="65" y="20"/>
                    <a:pt x="64" y="17"/>
                    <a:pt x="63" y="14"/>
                  </a:cubicBezTo>
                  <a:cubicBezTo>
                    <a:pt x="62" y="10"/>
                    <a:pt x="61" y="8"/>
                    <a:pt x="58" y="6"/>
                  </a:cubicBezTo>
                  <a:cubicBezTo>
                    <a:pt x="55" y="4"/>
                    <a:pt x="52" y="3"/>
                    <a:pt x="50" y="1"/>
                  </a:cubicBezTo>
                  <a:cubicBezTo>
                    <a:pt x="56" y="0"/>
                    <a:pt x="62" y="1"/>
                    <a:pt x="68" y="2"/>
                  </a:cubicBezTo>
                  <a:cubicBezTo>
                    <a:pt x="67" y="21"/>
                    <a:pt x="65" y="41"/>
                    <a:pt x="64" y="61"/>
                  </a:cubicBezTo>
                  <a:cubicBezTo>
                    <a:pt x="58" y="61"/>
                    <a:pt x="52" y="61"/>
                    <a:pt x="46" y="60"/>
                  </a:cubicBezTo>
                  <a:cubicBezTo>
                    <a:pt x="46" y="59"/>
                    <a:pt x="46" y="58"/>
                    <a:pt x="47" y="57"/>
                  </a:cubicBezTo>
                  <a:cubicBezTo>
                    <a:pt x="47" y="57"/>
                    <a:pt x="48" y="57"/>
                    <a:pt x="49" y="57"/>
                  </a:cubicBezTo>
                  <a:cubicBezTo>
                    <a:pt x="58" y="55"/>
                    <a:pt x="63" y="50"/>
                    <a:pt x="63" y="40"/>
                  </a:cubicBezTo>
                  <a:cubicBezTo>
                    <a:pt x="62" y="39"/>
                    <a:pt x="61" y="39"/>
                    <a:pt x="60" y="39"/>
                  </a:cubicBezTo>
                  <a:cubicBezTo>
                    <a:pt x="46" y="38"/>
                    <a:pt x="31" y="37"/>
                    <a:pt x="17" y="36"/>
                  </a:cubicBezTo>
                  <a:cubicBezTo>
                    <a:pt x="15" y="36"/>
                    <a:pt x="13" y="35"/>
                    <a:pt x="12" y="35"/>
                  </a:cubicBezTo>
                  <a:cubicBezTo>
                    <a:pt x="7" y="35"/>
                    <a:pt x="4" y="36"/>
                    <a:pt x="3" y="41"/>
                  </a:cubicBezTo>
                  <a:cubicBezTo>
                    <a:pt x="3" y="42"/>
                    <a:pt x="3" y="43"/>
                    <a:pt x="2" y="45"/>
                  </a:cubicBezTo>
                  <a:cubicBezTo>
                    <a:pt x="0" y="41"/>
                    <a:pt x="2" y="38"/>
                    <a:pt x="2" y="36"/>
                  </a:cubicBezTo>
                  <a:cubicBezTo>
                    <a:pt x="2" y="33"/>
                    <a:pt x="2" y="30"/>
                    <a:pt x="2" y="27"/>
                  </a:cubicBezTo>
                  <a:cubicBezTo>
                    <a:pt x="2" y="24"/>
                    <a:pt x="2" y="21"/>
                    <a:pt x="3" y="18"/>
                  </a:cubicBezTo>
                  <a:cubicBezTo>
                    <a:pt x="3" y="15"/>
                    <a:pt x="2" y="12"/>
                    <a:pt x="4" y="9"/>
                  </a:cubicBezTo>
                  <a:cubicBezTo>
                    <a:pt x="4" y="9"/>
                    <a:pt x="4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40" name="Freeform 58"/>
            <p:cNvSpPr/>
            <p:nvPr/>
          </p:nvSpPr>
          <p:spPr bwMode="auto">
            <a:xfrm>
              <a:off x="6510147" y="20480543"/>
              <a:ext cx="432570" cy="542679"/>
            </a:xfrm>
            <a:custGeom>
              <a:avLst/>
              <a:gdLst>
                <a:gd name="T0" fmla="*/ 6 w 61"/>
                <a:gd name="T1" fmla="*/ 77 h 77"/>
                <a:gd name="T2" fmla="*/ 5 w 61"/>
                <a:gd name="T3" fmla="*/ 71 h 77"/>
                <a:gd name="T4" fmla="*/ 5 w 61"/>
                <a:gd name="T5" fmla="*/ 14 h 77"/>
                <a:gd name="T6" fmla="*/ 0 w 61"/>
                <a:gd name="T7" fmla="*/ 1 h 77"/>
                <a:gd name="T8" fmla="*/ 29 w 61"/>
                <a:gd name="T9" fmla="*/ 14 h 77"/>
                <a:gd name="T10" fmla="*/ 25 w 61"/>
                <a:gd name="T11" fmla="*/ 13 h 77"/>
                <a:gd name="T12" fmla="*/ 20 w 61"/>
                <a:gd name="T13" fmla="*/ 16 h 77"/>
                <a:gd name="T14" fmla="*/ 20 w 61"/>
                <a:gd name="T15" fmla="*/ 19 h 77"/>
                <a:gd name="T16" fmla="*/ 19 w 61"/>
                <a:gd name="T17" fmla="*/ 55 h 77"/>
                <a:gd name="T18" fmla="*/ 20 w 61"/>
                <a:gd name="T19" fmla="*/ 57 h 77"/>
                <a:gd name="T20" fmla="*/ 21 w 61"/>
                <a:gd name="T21" fmla="*/ 57 h 77"/>
                <a:gd name="T22" fmla="*/ 45 w 61"/>
                <a:gd name="T23" fmla="*/ 31 h 77"/>
                <a:gd name="T24" fmla="*/ 45 w 61"/>
                <a:gd name="T25" fmla="*/ 31 h 77"/>
                <a:gd name="T26" fmla="*/ 44 w 61"/>
                <a:gd name="T27" fmla="*/ 21 h 77"/>
                <a:gd name="T28" fmla="*/ 43 w 61"/>
                <a:gd name="T29" fmla="*/ 19 h 77"/>
                <a:gd name="T30" fmla="*/ 61 w 61"/>
                <a:gd name="T31" fmla="*/ 26 h 77"/>
                <a:gd name="T32" fmla="*/ 59 w 61"/>
                <a:gd name="T33" fmla="*/ 27 h 77"/>
                <a:gd name="T34" fmla="*/ 49 w 61"/>
                <a:gd name="T35" fmla="*/ 32 h 77"/>
                <a:gd name="T36" fmla="*/ 10 w 61"/>
                <a:gd name="T37" fmla="*/ 73 h 77"/>
                <a:gd name="T38" fmla="*/ 6 w 61"/>
                <a:gd name="T3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1" h="77">
                  <a:moveTo>
                    <a:pt x="6" y="77"/>
                  </a:moveTo>
                  <a:cubicBezTo>
                    <a:pt x="5" y="74"/>
                    <a:pt x="5" y="73"/>
                    <a:pt x="5" y="71"/>
                  </a:cubicBezTo>
                  <a:cubicBezTo>
                    <a:pt x="5" y="52"/>
                    <a:pt x="5" y="33"/>
                    <a:pt x="5" y="14"/>
                  </a:cubicBezTo>
                  <a:cubicBezTo>
                    <a:pt x="5" y="9"/>
                    <a:pt x="5" y="4"/>
                    <a:pt x="0" y="1"/>
                  </a:cubicBezTo>
                  <a:cubicBezTo>
                    <a:pt x="4" y="0"/>
                    <a:pt x="26" y="10"/>
                    <a:pt x="29" y="14"/>
                  </a:cubicBezTo>
                  <a:cubicBezTo>
                    <a:pt x="28" y="13"/>
                    <a:pt x="27" y="13"/>
                    <a:pt x="25" y="13"/>
                  </a:cubicBezTo>
                  <a:cubicBezTo>
                    <a:pt x="22" y="12"/>
                    <a:pt x="21" y="13"/>
                    <a:pt x="20" y="16"/>
                  </a:cubicBezTo>
                  <a:cubicBezTo>
                    <a:pt x="20" y="17"/>
                    <a:pt x="20" y="18"/>
                    <a:pt x="20" y="19"/>
                  </a:cubicBezTo>
                  <a:cubicBezTo>
                    <a:pt x="19" y="31"/>
                    <a:pt x="19" y="43"/>
                    <a:pt x="19" y="55"/>
                  </a:cubicBezTo>
                  <a:cubicBezTo>
                    <a:pt x="19" y="55"/>
                    <a:pt x="19" y="56"/>
                    <a:pt x="20" y="57"/>
                  </a:cubicBezTo>
                  <a:cubicBezTo>
                    <a:pt x="20" y="57"/>
                    <a:pt x="21" y="57"/>
                    <a:pt x="21" y="57"/>
                  </a:cubicBezTo>
                  <a:cubicBezTo>
                    <a:pt x="29" y="48"/>
                    <a:pt x="37" y="40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9" y="26"/>
                    <a:pt x="49" y="24"/>
                    <a:pt x="44" y="21"/>
                  </a:cubicBezTo>
                  <a:cubicBezTo>
                    <a:pt x="43" y="20"/>
                    <a:pt x="43" y="20"/>
                    <a:pt x="43" y="19"/>
                  </a:cubicBezTo>
                  <a:cubicBezTo>
                    <a:pt x="49" y="20"/>
                    <a:pt x="55" y="23"/>
                    <a:pt x="61" y="26"/>
                  </a:cubicBezTo>
                  <a:cubicBezTo>
                    <a:pt x="60" y="27"/>
                    <a:pt x="60" y="27"/>
                    <a:pt x="59" y="27"/>
                  </a:cubicBezTo>
                  <a:cubicBezTo>
                    <a:pt x="55" y="27"/>
                    <a:pt x="52" y="29"/>
                    <a:pt x="49" y="32"/>
                  </a:cubicBezTo>
                  <a:cubicBezTo>
                    <a:pt x="36" y="46"/>
                    <a:pt x="23" y="60"/>
                    <a:pt x="10" y="73"/>
                  </a:cubicBezTo>
                  <a:cubicBezTo>
                    <a:pt x="9" y="74"/>
                    <a:pt x="8" y="75"/>
                    <a:pt x="6" y="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41" name="Freeform 59"/>
            <p:cNvSpPr/>
            <p:nvPr/>
          </p:nvSpPr>
          <p:spPr bwMode="auto">
            <a:xfrm>
              <a:off x="2585558" y="22053525"/>
              <a:ext cx="495489" cy="432570"/>
            </a:xfrm>
            <a:custGeom>
              <a:avLst/>
              <a:gdLst>
                <a:gd name="T0" fmla="*/ 0 w 71"/>
                <a:gd name="T1" fmla="*/ 32 h 61"/>
                <a:gd name="T2" fmla="*/ 15 w 71"/>
                <a:gd name="T3" fmla="*/ 0 h 61"/>
                <a:gd name="T4" fmla="*/ 14 w 71"/>
                <a:gd name="T5" fmla="*/ 3 h 61"/>
                <a:gd name="T6" fmla="*/ 19 w 71"/>
                <a:gd name="T7" fmla="*/ 13 h 61"/>
                <a:gd name="T8" fmla="*/ 58 w 71"/>
                <a:gd name="T9" fmla="*/ 33 h 61"/>
                <a:gd name="T10" fmla="*/ 68 w 71"/>
                <a:gd name="T11" fmla="*/ 31 h 61"/>
                <a:gd name="T12" fmla="*/ 71 w 71"/>
                <a:gd name="T13" fmla="*/ 28 h 61"/>
                <a:gd name="T14" fmla="*/ 56 w 71"/>
                <a:gd name="T15" fmla="*/ 61 h 61"/>
                <a:gd name="T16" fmla="*/ 56 w 71"/>
                <a:gd name="T17" fmla="*/ 57 h 61"/>
                <a:gd name="T18" fmla="*/ 52 w 71"/>
                <a:gd name="T19" fmla="*/ 47 h 61"/>
                <a:gd name="T20" fmla="*/ 13 w 71"/>
                <a:gd name="T21" fmla="*/ 28 h 61"/>
                <a:gd name="T22" fmla="*/ 1 w 71"/>
                <a:gd name="T23" fmla="*/ 30 h 61"/>
                <a:gd name="T24" fmla="*/ 0 w 71"/>
                <a:gd name="T25" fmla="*/ 3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61">
                  <a:moveTo>
                    <a:pt x="0" y="32"/>
                  </a:moveTo>
                  <a:cubicBezTo>
                    <a:pt x="0" y="27"/>
                    <a:pt x="11" y="4"/>
                    <a:pt x="15" y="0"/>
                  </a:cubicBezTo>
                  <a:cubicBezTo>
                    <a:pt x="14" y="1"/>
                    <a:pt x="14" y="2"/>
                    <a:pt x="14" y="3"/>
                  </a:cubicBezTo>
                  <a:cubicBezTo>
                    <a:pt x="13" y="9"/>
                    <a:pt x="14" y="11"/>
                    <a:pt x="19" y="13"/>
                  </a:cubicBezTo>
                  <a:cubicBezTo>
                    <a:pt x="32" y="20"/>
                    <a:pt x="45" y="27"/>
                    <a:pt x="58" y="33"/>
                  </a:cubicBezTo>
                  <a:cubicBezTo>
                    <a:pt x="63" y="36"/>
                    <a:pt x="65" y="35"/>
                    <a:pt x="68" y="31"/>
                  </a:cubicBezTo>
                  <a:cubicBezTo>
                    <a:pt x="69" y="30"/>
                    <a:pt x="70" y="29"/>
                    <a:pt x="71" y="28"/>
                  </a:cubicBezTo>
                  <a:cubicBezTo>
                    <a:pt x="70" y="32"/>
                    <a:pt x="60" y="56"/>
                    <a:pt x="56" y="61"/>
                  </a:cubicBezTo>
                  <a:cubicBezTo>
                    <a:pt x="56" y="59"/>
                    <a:pt x="56" y="58"/>
                    <a:pt x="56" y="57"/>
                  </a:cubicBezTo>
                  <a:cubicBezTo>
                    <a:pt x="57" y="52"/>
                    <a:pt x="56" y="50"/>
                    <a:pt x="52" y="47"/>
                  </a:cubicBezTo>
                  <a:cubicBezTo>
                    <a:pt x="39" y="41"/>
                    <a:pt x="26" y="34"/>
                    <a:pt x="13" y="28"/>
                  </a:cubicBezTo>
                  <a:cubicBezTo>
                    <a:pt x="7" y="25"/>
                    <a:pt x="6" y="25"/>
                    <a:pt x="1" y="30"/>
                  </a:cubicBezTo>
                  <a:cubicBezTo>
                    <a:pt x="1" y="31"/>
                    <a:pt x="1" y="31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42" name="Freeform 60"/>
            <p:cNvSpPr/>
            <p:nvPr/>
          </p:nvSpPr>
          <p:spPr bwMode="auto">
            <a:xfrm>
              <a:off x="8090993" y="22863611"/>
              <a:ext cx="479759" cy="314596"/>
            </a:xfrm>
            <a:custGeom>
              <a:avLst/>
              <a:gdLst>
                <a:gd name="T0" fmla="*/ 5 w 69"/>
                <a:gd name="T1" fmla="*/ 45 h 45"/>
                <a:gd name="T2" fmla="*/ 0 w 69"/>
                <a:gd name="T3" fmla="*/ 13 h 45"/>
                <a:gd name="T4" fmla="*/ 1 w 69"/>
                <a:gd name="T5" fmla="*/ 11 h 45"/>
                <a:gd name="T6" fmla="*/ 3 w 69"/>
                <a:gd name="T7" fmla="*/ 15 h 45"/>
                <a:gd name="T8" fmla="*/ 11 w 69"/>
                <a:gd name="T9" fmla="*/ 19 h 45"/>
                <a:gd name="T10" fmla="*/ 47 w 69"/>
                <a:gd name="T11" fmla="*/ 13 h 45"/>
                <a:gd name="T12" fmla="*/ 55 w 69"/>
                <a:gd name="T13" fmla="*/ 12 h 45"/>
                <a:gd name="T14" fmla="*/ 62 w 69"/>
                <a:gd name="T15" fmla="*/ 5 h 45"/>
                <a:gd name="T16" fmla="*/ 62 w 69"/>
                <a:gd name="T17" fmla="*/ 0 h 45"/>
                <a:gd name="T18" fmla="*/ 64 w 69"/>
                <a:gd name="T19" fmla="*/ 3 h 45"/>
                <a:gd name="T20" fmla="*/ 69 w 69"/>
                <a:gd name="T21" fmla="*/ 35 h 45"/>
                <a:gd name="T22" fmla="*/ 67 w 69"/>
                <a:gd name="T23" fmla="*/ 35 h 45"/>
                <a:gd name="T24" fmla="*/ 66 w 69"/>
                <a:gd name="T25" fmla="*/ 33 h 45"/>
                <a:gd name="T26" fmla="*/ 57 w 69"/>
                <a:gd name="T27" fmla="*/ 27 h 45"/>
                <a:gd name="T28" fmla="*/ 14 w 69"/>
                <a:gd name="T29" fmla="*/ 35 h 45"/>
                <a:gd name="T30" fmla="*/ 7 w 69"/>
                <a:gd name="T31" fmla="*/ 42 h 45"/>
                <a:gd name="T32" fmla="*/ 6 w 69"/>
                <a:gd name="T33" fmla="*/ 45 h 45"/>
                <a:gd name="T34" fmla="*/ 5 w 69"/>
                <a:gd name="T3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9" h="45">
                  <a:moveTo>
                    <a:pt x="5" y="45"/>
                  </a:moveTo>
                  <a:cubicBezTo>
                    <a:pt x="3" y="35"/>
                    <a:pt x="2" y="24"/>
                    <a:pt x="0" y="13"/>
                  </a:cubicBezTo>
                  <a:cubicBezTo>
                    <a:pt x="0" y="13"/>
                    <a:pt x="0" y="12"/>
                    <a:pt x="1" y="11"/>
                  </a:cubicBezTo>
                  <a:cubicBezTo>
                    <a:pt x="2" y="13"/>
                    <a:pt x="2" y="14"/>
                    <a:pt x="3" y="15"/>
                  </a:cubicBezTo>
                  <a:cubicBezTo>
                    <a:pt x="5" y="19"/>
                    <a:pt x="6" y="20"/>
                    <a:pt x="11" y="19"/>
                  </a:cubicBezTo>
                  <a:cubicBezTo>
                    <a:pt x="23" y="17"/>
                    <a:pt x="35" y="15"/>
                    <a:pt x="47" y="13"/>
                  </a:cubicBezTo>
                  <a:cubicBezTo>
                    <a:pt x="50" y="13"/>
                    <a:pt x="52" y="12"/>
                    <a:pt x="55" y="12"/>
                  </a:cubicBezTo>
                  <a:cubicBezTo>
                    <a:pt x="60" y="11"/>
                    <a:pt x="61" y="9"/>
                    <a:pt x="62" y="5"/>
                  </a:cubicBezTo>
                  <a:cubicBezTo>
                    <a:pt x="62" y="4"/>
                    <a:pt x="62" y="3"/>
                    <a:pt x="62" y="0"/>
                  </a:cubicBezTo>
                  <a:cubicBezTo>
                    <a:pt x="63" y="2"/>
                    <a:pt x="64" y="3"/>
                    <a:pt x="64" y="3"/>
                  </a:cubicBezTo>
                  <a:cubicBezTo>
                    <a:pt x="65" y="14"/>
                    <a:pt x="67" y="24"/>
                    <a:pt x="69" y="35"/>
                  </a:cubicBezTo>
                  <a:cubicBezTo>
                    <a:pt x="68" y="35"/>
                    <a:pt x="68" y="35"/>
                    <a:pt x="67" y="35"/>
                  </a:cubicBezTo>
                  <a:cubicBezTo>
                    <a:pt x="67" y="35"/>
                    <a:pt x="66" y="34"/>
                    <a:pt x="66" y="33"/>
                  </a:cubicBezTo>
                  <a:cubicBezTo>
                    <a:pt x="64" y="28"/>
                    <a:pt x="62" y="27"/>
                    <a:pt x="57" y="27"/>
                  </a:cubicBezTo>
                  <a:cubicBezTo>
                    <a:pt x="43" y="30"/>
                    <a:pt x="28" y="32"/>
                    <a:pt x="14" y="35"/>
                  </a:cubicBezTo>
                  <a:cubicBezTo>
                    <a:pt x="9" y="35"/>
                    <a:pt x="7" y="37"/>
                    <a:pt x="7" y="42"/>
                  </a:cubicBezTo>
                  <a:cubicBezTo>
                    <a:pt x="7" y="43"/>
                    <a:pt x="6" y="44"/>
                    <a:pt x="6" y="45"/>
                  </a:cubicBezTo>
                  <a:cubicBezTo>
                    <a:pt x="6" y="45"/>
                    <a:pt x="5" y="45"/>
                    <a:pt x="5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43" name="Freeform 61"/>
            <p:cNvSpPr/>
            <p:nvPr/>
          </p:nvSpPr>
          <p:spPr bwMode="auto">
            <a:xfrm>
              <a:off x="5865225" y="20346840"/>
              <a:ext cx="291002" cy="487624"/>
            </a:xfrm>
            <a:custGeom>
              <a:avLst/>
              <a:gdLst>
                <a:gd name="T0" fmla="*/ 1 w 42"/>
                <a:gd name="T1" fmla="*/ 64 h 70"/>
                <a:gd name="T2" fmla="*/ 4 w 42"/>
                <a:gd name="T3" fmla="*/ 64 h 70"/>
                <a:gd name="T4" fmla="*/ 10 w 42"/>
                <a:gd name="T5" fmla="*/ 57 h 70"/>
                <a:gd name="T6" fmla="*/ 13 w 42"/>
                <a:gd name="T7" fmla="*/ 41 h 70"/>
                <a:gd name="T8" fmla="*/ 16 w 42"/>
                <a:gd name="T9" fmla="*/ 14 h 70"/>
                <a:gd name="T10" fmla="*/ 17 w 42"/>
                <a:gd name="T11" fmla="*/ 10 h 70"/>
                <a:gd name="T12" fmla="*/ 11 w 42"/>
                <a:gd name="T13" fmla="*/ 2 h 70"/>
                <a:gd name="T14" fmla="*/ 9 w 42"/>
                <a:gd name="T15" fmla="*/ 0 h 70"/>
                <a:gd name="T16" fmla="*/ 42 w 42"/>
                <a:gd name="T17" fmla="*/ 4 h 70"/>
                <a:gd name="T18" fmla="*/ 42 w 42"/>
                <a:gd name="T19" fmla="*/ 5 h 70"/>
                <a:gd name="T20" fmla="*/ 39 w 42"/>
                <a:gd name="T21" fmla="*/ 6 h 70"/>
                <a:gd name="T22" fmla="*/ 32 w 42"/>
                <a:gd name="T23" fmla="*/ 13 h 70"/>
                <a:gd name="T24" fmla="*/ 27 w 42"/>
                <a:gd name="T25" fmla="*/ 47 h 70"/>
                <a:gd name="T26" fmla="*/ 25 w 42"/>
                <a:gd name="T27" fmla="*/ 58 h 70"/>
                <a:gd name="T28" fmla="*/ 31 w 42"/>
                <a:gd name="T29" fmla="*/ 68 h 70"/>
                <a:gd name="T30" fmla="*/ 33 w 42"/>
                <a:gd name="T31" fmla="*/ 69 h 70"/>
                <a:gd name="T32" fmla="*/ 33 w 42"/>
                <a:gd name="T33" fmla="*/ 70 h 70"/>
                <a:gd name="T34" fmla="*/ 0 w 42"/>
                <a:gd name="T35" fmla="*/ 66 h 70"/>
                <a:gd name="T36" fmla="*/ 1 w 42"/>
                <a:gd name="T37" fmla="*/ 6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70">
                  <a:moveTo>
                    <a:pt x="1" y="64"/>
                  </a:moveTo>
                  <a:cubicBezTo>
                    <a:pt x="2" y="64"/>
                    <a:pt x="3" y="64"/>
                    <a:pt x="4" y="64"/>
                  </a:cubicBezTo>
                  <a:cubicBezTo>
                    <a:pt x="8" y="63"/>
                    <a:pt x="10" y="62"/>
                    <a:pt x="10" y="57"/>
                  </a:cubicBezTo>
                  <a:cubicBezTo>
                    <a:pt x="11" y="52"/>
                    <a:pt x="12" y="47"/>
                    <a:pt x="13" y="41"/>
                  </a:cubicBezTo>
                  <a:cubicBezTo>
                    <a:pt x="14" y="32"/>
                    <a:pt x="15" y="23"/>
                    <a:pt x="16" y="14"/>
                  </a:cubicBezTo>
                  <a:cubicBezTo>
                    <a:pt x="16" y="13"/>
                    <a:pt x="17" y="12"/>
                    <a:pt x="17" y="10"/>
                  </a:cubicBezTo>
                  <a:cubicBezTo>
                    <a:pt x="17" y="5"/>
                    <a:pt x="16" y="4"/>
                    <a:pt x="11" y="2"/>
                  </a:cubicBezTo>
                  <a:cubicBezTo>
                    <a:pt x="10" y="1"/>
                    <a:pt x="10" y="1"/>
                    <a:pt x="9" y="0"/>
                  </a:cubicBezTo>
                  <a:cubicBezTo>
                    <a:pt x="20" y="1"/>
                    <a:pt x="31" y="2"/>
                    <a:pt x="42" y="4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1" y="5"/>
                    <a:pt x="40" y="6"/>
                    <a:pt x="39" y="6"/>
                  </a:cubicBezTo>
                  <a:cubicBezTo>
                    <a:pt x="34" y="6"/>
                    <a:pt x="32" y="7"/>
                    <a:pt x="32" y="13"/>
                  </a:cubicBezTo>
                  <a:cubicBezTo>
                    <a:pt x="30" y="24"/>
                    <a:pt x="28" y="36"/>
                    <a:pt x="27" y="47"/>
                  </a:cubicBezTo>
                  <a:cubicBezTo>
                    <a:pt x="26" y="51"/>
                    <a:pt x="26" y="55"/>
                    <a:pt x="25" y="58"/>
                  </a:cubicBezTo>
                  <a:cubicBezTo>
                    <a:pt x="25" y="64"/>
                    <a:pt x="26" y="66"/>
                    <a:pt x="31" y="68"/>
                  </a:cubicBezTo>
                  <a:cubicBezTo>
                    <a:pt x="32" y="68"/>
                    <a:pt x="32" y="69"/>
                    <a:pt x="33" y="69"/>
                  </a:cubicBezTo>
                  <a:cubicBezTo>
                    <a:pt x="33" y="69"/>
                    <a:pt x="33" y="69"/>
                    <a:pt x="33" y="70"/>
                  </a:cubicBezTo>
                  <a:cubicBezTo>
                    <a:pt x="22" y="69"/>
                    <a:pt x="11" y="68"/>
                    <a:pt x="0" y="66"/>
                  </a:cubicBezTo>
                  <a:cubicBezTo>
                    <a:pt x="1" y="65"/>
                    <a:pt x="1" y="65"/>
                    <a:pt x="1" y="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44" name="Freeform 62"/>
            <p:cNvSpPr/>
            <p:nvPr/>
          </p:nvSpPr>
          <p:spPr bwMode="auto">
            <a:xfrm>
              <a:off x="4087756" y="25828682"/>
              <a:ext cx="361786" cy="471895"/>
            </a:xfrm>
            <a:custGeom>
              <a:avLst/>
              <a:gdLst>
                <a:gd name="T0" fmla="*/ 1 w 52"/>
                <a:gd name="T1" fmla="*/ 51 h 67"/>
                <a:gd name="T2" fmla="*/ 5 w 52"/>
                <a:gd name="T3" fmla="*/ 52 h 67"/>
                <a:gd name="T4" fmla="*/ 16 w 52"/>
                <a:gd name="T5" fmla="*/ 47 h 67"/>
                <a:gd name="T6" fmla="*/ 32 w 52"/>
                <a:gd name="T7" fmla="*/ 12 h 67"/>
                <a:gd name="T8" fmla="*/ 33 w 52"/>
                <a:gd name="T9" fmla="*/ 9 h 67"/>
                <a:gd name="T10" fmla="*/ 29 w 52"/>
                <a:gd name="T11" fmla="*/ 2 h 67"/>
                <a:gd name="T12" fmla="*/ 23 w 52"/>
                <a:gd name="T13" fmla="*/ 1 h 67"/>
                <a:gd name="T14" fmla="*/ 52 w 52"/>
                <a:gd name="T15" fmla="*/ 1 h 67"/>
                <a:gd name="T16" fmla="*/ 51 w 52"/>
                <a:gd name="T17" fmla="*/ 4 h 67"/>
                <a:gd name="T18" fmla="*/ 29 w 52"/>
                <a:gd name="T19" fmla="*/ 52 h 67"/>
                <a:gd name="T20" fmla="*/ 33 w 52"/>
                <a:gd name="T21" fmla="*/ 65 h 67"/>
                <a:gd name="T22" fmla="*/ 34 w 52"/>
                <a:gd name="T23" fmla="*/ 66 h 67"/>
                <a:gd name="T24" fmla="*/ 34 w 52"/>
                <a:gd name="T25" fmla="*/ 67 h 67"/>
                <a:gd name="T26" fmla="*/ 33 w 52"/>
                <a:gd name="T27" fmla="*/ 67 h 67"/>
                <a:gd name="T28" fmla="*/ 2 w 52"/>
                <a:gd name="T29" fmla="*/ 53 h 67"/>
                <a:gd name="T30" fmla="*/ 0 w 52"/>
                <a:gd name="T31" fmla="*/ 52 h 67"/>
                <a:gd name="T32" fmla="*/ 1 w 52"/>
                <a:gd name="T33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67">
                  <a:moveTo>
                    <a:pt x="1" y="51"/>
                  </a:moveTo>
                  <a:cubicBezTo>
                    <a:pt x="2" y="51"/>
                    <a:pt x="4" y="51"/>
                    <a:pt x="5" y="52"/>
                  </a:cubicBezTo>
                  <a:cubicBezTo>
                    <a:pt x="10" y="53"/>
                    <a:pt x="13" y="52"/>
                    <a:pt x="16" y="47"/>
                  </a:cubicBezTo>
                  <a:cubicBezTo>
                    <a:pt x="21" y="35"/>
                    <a:pt x="27" y="23"/>
                    <a:pt x="32" y="12"/>
                  </a:cubicBezTo>
                  <a:cubicBezTo>
                    <a:pt x="33" y="11"/>
                    <a:pt x="33" y="10"/>
                    <a:pt x="33" y="9"/>
                  </a:cubicBezTo>
                  <a:cubicBezTo>
                    <a:pt x="34" y="5"/>
                    <a:pt x="33" y="3"/>
                    <a:pt x="29" y="2"/>
                  </a:cubicBezTo>
                  <a:cubicBezTo>
                    <a:pt x="28" y="2"/>
                    <a:pt x="26" y="2"/>
                    <a:pt x="23" y="1"/>
                  </a:cubicBezTo>
                  <a:cubicBezTo>
                    <a:pt x="27" y="0"/>
                    <a:pt x="44" y="0"/>
                    <a:pt x="52" y="1"/>
                  </a:cubicBezTo>
                  <a:cubicBezTo>
                    <a:pt x="52" y="2"/>
                    <a:pt x="52" y="3"/>
                    <a:pt x="51" y="4"/>
                  </a:cubicBezTo>
                  <a:cubicBezTo>
                    <a:pt x="44" y="20"/>
                    <a:pt x="37" y="36"/>
                    <a:pt x="29" y="52"/>
                  </a:cubicBezTo>
                  <a:cubicBezTo>
                    <a:pt x="26" y="59"/>
                    <a:pt x="26" y="61"/>
                    <a:pt x="33" y="65"/>
                  </a:cubicBezTo>
                  <a:cubicBezTo>
                    <a:pt x="33" y="65"/>
                    <a:pt x="34" y="66"/>
                    <a:pt x="34" y="66"/>
                  </a:cubicBezTo>
                  <a:cubicBezTo>
                    <a:pt x="34" y="66"/>
                    <a:pt x="34" y="67"/>
                    <a:pt x="34" y="67"/>
                  </a:cubicBezTo>
                  <a:cubicBezTo>
                    <a:pt x="34" y="67"/>
                    <a:pt x="33" y="67"/>
                    <a:pt x="33" y="67"/>
                  </a:cubicBezTo>
                  <a:cubicBezTo>
                    <a:pt x="23" y="62"/>
                    <a:pt x="13" y="58"/>
                    <a:pt x="2" y="53"/>
                  </a:cubicBezTo>
                  <a:cubicBezTo>
                    <a:pt x="1" y="53"/>
                    <a:pt x="1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45" name="Freeform 71"/>
            <p:cNvSpPr>
              <a:spLocks noEditPoints="1"/>
            </p:cNvSpPr>
            <p:nvPr/>
          </p:nvSpPr>
          <p:spPr bwMode="auto">
            <a:xfrm>
              <a:off x="3199023" y="21141194"/>
              <a:ext cx="4561646" cy="4553784"/>
            </a:xfrm>
            <a:custGeom>
              <a:avLst/>
              <a:gdLst>
                <a:gd name="T0" fmla="*/ 326 w 652"/>
                <a:gd name="T1" fmla="*/ 652 h 652"/>
                <a:gd name="T2" fmla="*/ 326 w 652"/>
                <a:gd name="T3" fmla="*/ 0 h 652"/>
                <a:gd name="T4" fmla="*/ 300 w 652"/>
                <a:gd name="T5" fmla="*/ 368 h 652"/>
                <a:gd name="T6" fmla="*/ 300 w 652"/>
                <a:gd name="T7" fmla="*/ 408 h 652"/>
                <a:gd name="T8" fmla="*/ 292 w 652"/>
                <a:gd name="T9" fmla="*/ 425 h 652"/>
                <a:gd name="T10" fmla="*/ 239 w 652"/>
                <a:gd name="T11" fmla="*/ 475 h 652"/>
                <a:gd name="T12" fmla="*/ 208 w 652"/>
                <a:gd name="T13" fmla="*/ 558 h 652"/>
                <a:gd name="T14" fmla="*/ 256 w 652"/>
                <a:gd name="T15" fmla="*/ 566 h 652"/>
                <a:gd name="T16" fmla="*/ 264 w 652"/>
                <a:gd name="T17" fmla="*/ 540 h 652"/>
                <a:gd name="T18" fmla="*/ 312 w 652"/>
                <a:gd name="T19" fmla="*/ 473 h 652"/>
                <a:gd name="T20" fmla="*/ 346 w 652"/>
                <a:gd name="T21" fmla="*/ 477 h 652"/>
                <a:gd name="T22" fmla="*/ 390 w 652"/>
                <a:gd name="T23" fmla="*/ 550 h 652"/>
                <a:gd name="T24" fmla="*/ 410 w 652"/>
                <a:gd name="T25" fmla="*/ 582 h 652"/>
                <a:gd name="T26" fmla="*/ 439 w 652"/>
                <a:gd name="T27" fmla="*/ 536 h 652"/>
                <a:gd name="T28" fmla="*/ 360 w 652"/>
                <a:gd name="T29" fmla="*/ 425 h 652"/>
                <a:gd name="T30" fmla="*/ 351 w 652"/>
                <a:gd name="T31" fmla="*/ 372 h 652"/>
                <a:gd name="T32" fmla="*/ 357 w 652"/>
                <a:gd name="T33" fmla="*/ 369 h 652"/>
                <a:gd name="T34" fmla="*/ 453 w 652"/>
                <a:gd name="T35" fmla="*/ 459 h 652"/>
                <a:gd name="T36" fmla="*/ 489 w 652"/>
                <a:gd name="T37" fmla="*/ 522 h 652"/>
                <a:gd name="T38" fmla="*/ 526 w 652"/>
                <a:gd name="T39" fmla="*/ 508 h 652"/>
                <a:gd name="T40" fmla="*/ 512 w 652"/>
                <a:gd name="T41" fmla="*/ 460 h 652"/>
                <a:gd name="T42" fmla="*/ 373 w 652"/>
                <a:gd name="T43" fmla="*/ 322 h 652"/>
                <a:gd name="T44" fmla="*/ 351 w 652"/>
                <a:gd name="T45" fmla="*/ 304 h 652"/>
                <a:gd name="T46" fmla="*/ 306 w 652"/>
                <a:gd name="T47" fmla="*/ 286 h 652"/>
                <a:gd name="T48" fmla="*/ 300 w 652"/>
                <a:gd name="T49" fmla="*/ 316 h 652"/>
                <a:gd name="T50" fmla="*/ 210 w 652"/>
                <a:gd name="T51" fmla="*/ 361 h 652"/>
                <a:gd name="T52" fmla="*/ 128 w 652"/>
                <a:gd name="T53" fmla="*/ 483 h 652"/>
                <a:gd name="T54" fmla="*/ 140 w 652"/>
                <a:gd name="T55" fmla="*/ 526 h 652"/>
                <a:gd name="T56" fmla="*/ 172 w 652"/>
                <a:gd name="T57" fmla="*/ 509 h 652"/>
                <a:gd name="T58" fmla="*/ 246 w 652"/>
                <a:gd name="T59" fmla="*/ 399 h 652"/>
                <a:gd name="T60" fmla="*/ 300 w 652"/>
                <a:gd name="T61" fmla="*/ 368 h 652"/>
                <a:gd name="T62" fmla="*/ 249 w 652"/>
                <a:gd name="T63" fmla="*/ 114 h 652"/>
                <a:gd name="T64" fmla="*/ 123 w 652"/>
                <a:gd name="T65" fmla="*/ 169 h 652"/>
                <a:gd name="T66" fmla="*/ 75 w 652"/>
                <a:gd name="T67" fmla="*/ 214 h 652"/>
                <a:gd name="T68" fmla="*/ 108 w 652"/>
                <a:gd name="T69" fmla="*/ 242 h 652"/>
                <a:gd name="T70" fmla="*/ 158 w 652"/>
                <a:gd name="T71" fmla="*/ 210 h 652"/>
                <a:gd name="T72" fmla="*/ 253 w 652"/>
                <a:gd name="T73" fmla="*/ 164 h 652"/>
                <a:gd name="T74" fmla="*/ 250 w 652"/>
                <a:gd name="T75" fmla="*/ 222 h 652"/>
                <a:gd name="T76" fmla="*/ 65 w 652"/>
                <a:gd name="T77" fmla="*/ 383 h 652"/>
                <a:gd name="T78" fmla="*/ 80 w 652"/>
                <a:gd name="T79" fmla="*/ 422 h 652"/>
                <a:gd name="T80" fmla="*/ 113 w 652"/>
                <a:gd name="T81" fmla="*/ 400 h 652"/>
                <a:gd name="T82" fmla="*/ 215 w 652"/>
                <a:gd name="T83" fmla="*/ 296 h 652"/>
                <a:gd name="T84" fmla="*/ 304 w 652"/>
                <a:gd name="T85" fmla="*/ 240 h 652"/>
                <a:gd name="T86" fmla="*/ 303 w 652"/>
                <a:gd name="T87" fmla="*/ 78 h 652"/>
                <a:gd name="T88" fmla="*/ 269 w 652"/>
                <a:gd name="T89" fmla="*/ 56 h 652"/>
                <a:gd name="T90" fmla="*/ 253 w 652"/>
                <a:gd name="T91" fmla="*/ 90 h 652"/>
                <a:gd name="T92" fmla="*/ 398 w 652"/>
                <a:gd name="T93" fmla="*/ 112 h 652"/>
                <a:gd name="T94" fmla="*/ 398 w 652"/>
                <a:gd name="T95" fmla="*/ 82 h 652"/>
                <a:gd name="T96" fmla="*/ 368 w 652"/>
                <a:gd name="T97" fmla="*/ 54 h 652"/>
                <a:gd name="T98" fmla="*/ 347 w 652"/>
                <a:gd name="T99" fmla="*/ 85 h 652"/>
                <a:gd name="T100" fmla="*/ 347 w 652"/>
                <a:gd name="T101" fmla="*/ 243 h 652"/>
                <a:gd name="T102" fmla="*/ 369 w 652"/>
                <a:gd name="T103" fmla="*/ 264 h 652"/>
                <a:gd name="T104" fmla="*/ 493 w 652"/>
                <a:gd name="T105" fmla="*/ 344 h 652"/>
                <a:gd name="T106" fmla="*/ 549 w 652"/>
                <a:gd name="T107" fmla="*/ 416 h 652"/>
                <a:gd name="T108" fmla="*/ 587 w 652"/>
                <a:gd name="T109" fmla="*/ 384 h 652"/>
                <a:gd name="T110" fmla="*/ 407 w 652"/>
                <a:gd name="T111" fmla="*/ 224 h 652"/>
                <a:gd name="T112" fmla="*/ 398 w 652"/>
                <a:gd name="T113" fmla="*/ 164 h 652"/>
                <a:gd name="T114" fmla="*/ 403 w 652"/>
                <a:gd name="T115" fmla="*/ 165 h 652"/>
                <a:gd name="T116" fmla="*/ 532 w 652"/>
                <a:gd name="T117" fmla="*/ 236 h 652"/>
                <a:gd name="T118" fmla="*/ 575 w 652"/>
                <a:gd name="T119" fmla="*/ 211 h 652"/>
                <a:gd name="T120" fmla="*/ 509 w 652"/>
                <a:gd name="T121" fmla="*/ 157 h 652"/>
                <a:gd name="T122" fmla="*/ 398 w 652"/>
                <a:gd name="T123" fmla="*/ 112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52" h="652">
                  <a:moveTo>
                    <a:pt x="652" y="326"/>
                  </a:moveTo>
                  <a:cubicBezTo>
                    <a:pt x="652" y="505"/>
                    <a:pt x="506" y="652"/>
                    <a:pt x="326" y="652"/>
                  </a:cubicBezTo>
                  <a:cubicBezTo>
                    <a:pt x="147" y="652"/>
                    <a:pt x="0" y="507"/>
                    <a:pt x="0" y="326"/>
                  </a:cubicBezTo>
                  <a:cubicBezTo>
                    <a:pt x="0" y="146"/>
                    <a:pt x="146" y="0"/>
                    <a:pt x="326" y="0"/>
                  </a:cubicBezTo>
                  <a:cubicBezTo>
                    <a:pt x="506" y="0"/>
                    <a:pt x="652" y="147"/>
                    <a:pt x="652" y="326"/>
                  </a:cubicBezTo>
                  <a:close/>
                  <a:moveTo>
                    <a:pt x="300" y="368"/>
                  </a:moveTo>
                  <a:cubicBezTo>
                    <a:pt x="300" y="370"/>
                    <a:pt x="300" y="371"/>
                    <a:pt x="300" y="373"/>
                  </a:cubicBezTo>
                  <a:cubicBezTo>
                    <a:pt x="300" y="385"/>
                    <a:pt x="300" y="396"/>
                    <a:pt x="300" y="408"/>
                  </a:cubicBezTo>
                  <a:cubicBezTo>
                    <a:pt x="300" y="409"/>
                    <a:pt x="300" y="410"/>
                    <a:pt x="300" y="411"/>
                  </a:cubicBezTo>
                  <a:cubicBezTo>
                    <a:pt x="300" y="417"/>
                    <a:pt x="297" y="422"/>
                    <a:pt x="292" y="425"/>
                  </a:cubicBezTo>
                  <a:cubicBezTo>
                    <a:pt x="290" y="426"/>
                    <a:pt x="288" y="428"/>
                    <a:pt x="285" y="429"/>
                  </a:cubicBezTo>
                  <a:cubicBezTo>
                    <a:pt x="267" y="441"/>
                    <a:pt x="252" y="457"/>
                    <a:pt x="239" y="475"/>
                  </a:cubicBezTo>
                  <a:cubicBezTo>
                    <a:pt x="225" y="496"/>
                    <a:pt x="216" y="520"/>
                    <a:pt x="210" y="544"/>
                  </a:cubicBezTo>
                  <a:cubicBezTo>
                    <a:pt x="209" y="549"/>
                    <a:pt x="208" y="553"/>
                    <a:pt x="208" y="558"/>
                  </a:cubicBezTo>
                  <a:cubicBezTo>
                    <a:pt x="207" y="571"/>
                    <a:pt x="215" y="581"/>
                    <a:pt x="228" y="583"/>
                  </a:cubicBezTo>
                  <a:cubicBezTo>
                    <a:pt x="239" y="585"/>
                    <a:pt x="252" y="581"/>
                    <a:pt x="256" y="566"/>
                  </a:cubicBezTo>
                  <a:cubicBezTo>
                    <a:pt x="256" y="565"/>
                    <a:pt x="257" y="563"/>
                    <a:pt x="257" y="562"/>
                  </a:cubicBezTo>
                  <a:cubicBezTo>
                    <a:pt x="260" y="555"/>
                    <a:pt x="262" y="547"/>
                    <a:pt x="264" y="540"/>
                  </a:cubicBezTo>
                  <a:cubicBezTo>
                    <a:pt x="270" y="523"/>
                    <a:pt x="278" y="508"/>
                    <a:pt x="289" y="493"/>
                  </a:cubicBezTo>
                  <a:cubicBezTo>
                    <a:pt x="295" y="485"/>
                    <a:pt x="303" y="478"/>
                    <a:pt x="312" y="473"/>
                  </a:cubicBezTo>
                  <a:cubicBezTo>
                    <a:pt x="321" y="468"/>
                    <a:pt x="330" y="468"/>
                    <a:pt x="339" y="473"/>
                  </a:cubicBezTo>
                  <a:cubicBezTo>
                    <a:pt x="341" y="474"/>
                    <a:pt x="344" y="475"/>
                    <a:pt x="346" y="477"/>
                  </a:cubicBezTo>
                  <a:cubicBezTo>
                    <a:pt x="355" y="483"/>
                    <a:pt x="362" y="491"/>
                    <a:pt x="368" y="500"/>
                  </a:cubicBezTo>
                  <a:cubicBezTo>
                    <a:pt x="378" y="516"/>
                    <a:pt x="385" y="533"/>
                    <a:pt x="390" y="550"/>
                  </a:cubicBezTo>
                  <a:cubicBezTo>
                    <a:pt x="392" y="556"/>
                    <a:pt x="394" y="563"/>
                    <a:pt x="396" y="569"/>
                  </a:cubicBezTo>
                  <a:cubicBezTo>
                    <a:pt x="399" y="576"/>
                    <a:pt x="403" y="580"/>
                    <a:pt x="410" y="582"/>
                  </a:cubicBezTo>
                  <a:cubicBezTo>
                    <a:pt x="425" y="588"/>
                    <a:pt x="446" y="577"/>
                    <a:pt x="443" y="555"/>
                  </a:cubicBezTo>
                  <a:cubicBezTo>
                    <a:pt x="442" y="548"/>
                    <a:pt x="440" y="542"/>
                    <a:pt x="439" y="536"/>
                  </a:cubicBezTo>
                  <a:cubicBezTo>
                    <a:pt x="433" y="515"/>
                    <a:pt x="426" y="496"/>
                    <a:pt x="414" y="478"/>
                  </a:cubicBezTo>
                  <a:cubicBezTo>
                    <a:pt x="400" y="456"/>
                    <a:pt x="382" y="439"/>
                    <a:pt x="360" y="425"/>
                  </a:cubicBezTo>
                  <a:cubicBezTo>
                    <a:pt x="354" y="422"/>
                    <a:pt x="351" y="417"/>
                    <a:pt x="351" y="410"/>
                  </a:cubicBezTo>
                  <a:cubicBezTo>
                    <a:pt x="351" y="397"/>
                    <a:pt x="351" y="385"/>
                    <a:pt x="351" y="372"/>
                  </a:cubicBezTo>
                  <a:cubicBezTo>
                    <a:pt x="351" y="371"/>
                    <a:pt x="351" y="370"/>
                    <a:pt x="352" y="368"/>
                  </a:cubicBezTo>
                  <a:cubicBezTo>
                    <a:pt x="354" y="368"/>
                    <a:pt x="355" y="369"/>
                    <a:pt x="357" y="369"/>
                  </a:cubicBezTo>
                  <a:cubicBezTo>
                    <a:pt x="376" y="376"/>
                    <a:pt x="392" y="386"/>
                    <a:pt x="406" y="400"/>
                  </a:cubicBezTo>
                  <a:cubicBezTo>
                    <a:pt x="425" y="417"/>
                    <a:pt x="439" y="437"/>
                    <a:pt x="453" y="459"/>
                  </a:cubicBezTo>
                  <a:cubicBezTo>
                    <a:pt x="462" y="475"/>
                    <a:pt x="471" y="492"/>
                    <a:pt x="479" y="509"/>
                  </a:cubicBezTo>
                  <a:cubicBezTo>
                    <a:pt x="481" y="514"/>
                    <a:pt x="484" y="518"/>
                    <a:pt x="489" y="522"/>
                  </a:cubicBezTo>
                  <a:cubicBezTo>
                    <a:pt x="494" y="526"/>
                    <a:pt x="501" y="529"/>
                    <a:pt x="508" y="527"/>
                  </a:cubicBezTo>
                  <a:cubicBezTo>
                    <a:pt x="518" y="524"/>
                    <a:pt x="524" y="518"/>
                    <a:pt x="526" y="508"/>
                  </a:cubicBezTo>
                  <a:cubicBezTo>
                    <a:pt x="528" y="500"/>
                    <a:pt x="527" y="493"/>
                    <a:pt x="524" y="486"/>
                  </a:cubicBezTo>
                  <a:cubicBezTo>
                    <a:pt x="520" y="477"/>
                    <a:pt x="516" y="469"/>
                    <a:pt x="512" y="460"/>
                  </a:cubicBezTo>
                  <a:cubicBezTo>
                    <a:pt x="498" y="429"/>
                    <a:pt x="480" y="400"/>
                    <a:pt x="456" y="375"/>
                  </a:cubicBezTo>
                  <a:cubicBezTo>
                    <a:pt x="432" y="351"/>
                    <a:pt x="405" y="333"/>
                    <a:pt x="373" y="322"/>
                  </a:cubicBezTo>
                  <a:cubicBezTo>
                    <a:pt x="366" y="320"/>
                    <a:pt x="359" y="318"/>
                    <a:pt x="351" y="316"/>
                  </a:cubicBezTo>
                  <a:cubicBezTo>
                    <a:pt x="351" y="312"/>
                    <a:pt x="351" y="308"/>
                    <a:pt x="351" y="304"/>
                  </a:cubicBezTo>
                  <a:cubicBezTo>
                    <a:pt x="350" y="298"/>
                    <a:pt x="349" y="291"/>
                    <a:pt x="345" y="286"/>
                  </a:cubicBezTo>
                  <a:cubicBezTo>
                    <a:pt x="335" y="271"/>
                    <a:pt x="316" y="271"/>
                    <a:pt x="306" y="286"/>
                  </a:cubicBezTo>
                  <a:cubicBezTo>
                    <a:pt x="302" y="292"/>
                    <a:pt x="301" y="299"/>
                    <a:pt x="301" y="305"/>
                  </a:cubicBezTo>
                  <a:cubicBezTo>
                    <a:pt x="300" y="309"/>
                    <a:pt x="300" y="312"/>
                    <a:pt x="300" y="316"/>
                  </a:cubicBezTo>
                  <a:cubicBezTo>
                    <a:pt x="299" y="317"/>
                    <a:pt x="298" y="317"/>
                    <a:pt x="296" y="317"/>
                  </a:cubicBezTo>
                  <a:cubicBezTo>
                    <a:pt x="264" y="325"/>
                    <a:pt x="235" y="339"/>
                    <a:pt x="210" y="361"/>
                  </a:cubicBezTo>
                  <a:cubicBezTo>
                    <a:pt x="191" y="378"/>
                    <a:pt x="175" y="398"/>
                    <a:pt x="161" y="420"/>
                  </a:cubicBezTo>
                  <a:cubicBezTo>
                    <a:pt x="148" y="440"/>
                    <a:pt x="138" y="462"/>
                    <a:pt x="128" y="483"/>
                  </a:cubicBezTo>
                  <a:cubicBezTo>
                    <a:pt x="126" y="490"/>
                    <a:pt x="124" y="497"/>
                    <a:pt x="125" y="504"/>
                  </a:cubicBezTo>
                  <a:cubicBezTo>
                    <a:pt x="126" y="515"/>
                    <a:pt x="130" y="522"/>
                    <a:pt x="140" y="526"/>
                  </a:cubicBezTo>
                  <a:cubicBezTo>
                    <a:pt x="150" y="530"/>
                    <a:pt x="159" y="526"/>
                    <a:pt x="165" y="519"/>
                  </a:cubicBezTo>
                  <a:cubicBezTo>
                    <a:pt x="168" y="516"/>
                    <a:pt x="170" y="512"/>
                    <a:pt x="172" y="509"/>
                  </a:cubicBezTo>
                  <a:cubicBezTo>
                    <a:pt x="181" y="493"/>
                    <a:pt x="189" y="476"/>
                    <a:pt x="198" y="461"/>
                  </a:cubicBezTo>
                  <a:cubicBezTo>
                    <a:pt x="211" y="438"/>
                    <a:pt x="227" y="417"/>
                    <a:pt x="246" y="399"/>
                  </a:cubicBezTo>
                  <a:cubicBezTo>
                    <a:pt x="260" y="386"/>
                    <a:pt x="276" y="376"/>
                    <a:pt x="294" y="370"/>
                  </a:cubicBezTo>
                  <a:cubicBezTo>
                    <a:pt x="296" y="369"/>
                    <a:pt x="298" y="368"/>
                    <a:pt x="300" y="368"/>
                  </a:cubicBezTo>
                  <a:close/>
                  <a:moveTo>
                    <a:pt x="253" y="112"/>
                  </a:moveTo>
                  <a:cubicBezTo>
                    <a:pt x="252" y="113"/>
                    <a:pt x="250" y="113"/>
                    <a:pt x="249" y="114"/>
                  </a:cubicBezTo>
                  <a:cubicBezTo>
                    <a:pt x="240" y="117"/>
                    <a:pt x="231" y="119"/>
                    <a:pt x="222" y="122"/>
                  </a:cubicBezTo>
                  <a:cubicBezTo>
                    <a:pt x="187" y="134"/>
                    <a:pt x="154" y="149"/>
                    <a:pt x="123" y="169"/>
                  </a:cubicBezTo>
                  <a:cubicBezTo>
                    <a:pt x="110" y="178"/>
                    <a:pt x="97" y="188"/>
                    <a:pt x="85" y="200"/>
                  </a:cubicBezTo>
                  <a:cubicBezTo>
                    <a:pt x="81" y="204"/>
                    <a:pt x="77" y="208"/>
                    <a:pt x="75" y="214"/>
                  </a:cubicBezTo>
                  <a:cubicBezTo>
                    <a:pt x="71" y="225"/>
                    <a:pt x="76" y="237"/>
                    <a:pt x="87" y="241"/>
                  </a:cubicBezTo>
                  <a:cubicBezTo>
                    <a:pt x="94" y="244"/>
                    <a:pt x="101" y="244"/>
                    <a:pt x="108" y="242"/>
                  </a:cubicBezTo>
                  <a:cubicBezTo>
                    <a:pt x="114" y="240"/>
                    <a:pt x="118" y="237"/>
                    <a:pt x="123" y="234"/>
                  </a:cubicBezTo>
                  <a:cubicBezTo>
                    <a:pt x="134" y="226"/>
                    <a:pt x="146" y="217"/>
                    <a:pt x="158" y="210"/>
                  </a:cubicBezTo>
                  <a:cubicBezTo>
                    <a:pt x="186" y="191"/>
                    <a:pt x="216" y="176"/>
                    <a:pt x="249" y="165"/>
                  </a:cubicBezTo>
                  <a:cubicBezTo>
                    <a:pt x="250" y="165"/>
                    <a:pt x="252" y="164"/>
                    <a:pt x="253" y="164"/>
                  </a:cubicBezTo>
                  <a:cubicBezTo>
                    <a:pt x="253" y="183"/>
                    <a:pt x="253" y="202"/>
                    <a:pt x="253" y="220"/>
                  </a:cubicBezTo>
                  <a:cubicBezTo>
                    <a:pt x="252" y="221"/>
                    <a:pt x="251" y="221"/>
                    <a:pt x="250" y="222"/>
                  </a:cubicBezTo>
                  <a:cubicBezTo>
                    <a:pt x="185" y="247"/>
                    <a:pt x="131" y="288"/>
                    <a:pt x="90" y="345"/>
                  </a:cubicBezTo>
                  <a:cubicBezTo>
                    <a:pt x="81" y="357"/>
                    <a:pt x="73" y="370"/>
                    <a:pt x="65" y="383"/>
                  </a:cubicBezTo>
                  <a:cubicBezTo>
                    <a:pt x="62" y="387"/>
                    <a:pt x="60" y="391"/>
                    <a:pt x="60" y="395"/>
                  </a:cubicBezTo>
                  <a:cubicBezTo>
                    <a:pt x="60" y="408"/>
                    <a:pt x="68" y="419"/>
                    <a:pt x="80" y="422"/>
                  </a:cubicBezTo>
                  <a:cubicBezTo>
                    <a:pt x="90" y="425"/>
                    <a:pt x="98" y="422"/>
                    <a:pt x="104" y="413"/>
                  </a:cubicBezTo>
                  <a:cubicBezTo>
                    <a:pt x="107" y="409"/>
                    <a:pt x="110" y="404"/>
                    <a:pt x="113" y="400"/>
                  </a:cubicBezTo>
                  <a:cubicBezTo>
                    <a:pt x="127" y="380"/>
                    <a:pt x="143" y="361"/>
                    <a:pt x="160" y="343"/>
                  </a:cubicBezTo>
                  <a:cubicBezTo>
                    <a:pt x="177" y="325"/>
                    <a:pt x="195" y="309"/>
                    <a:pt x="215" y="296"/>
                  </a:cubicBezTo>
                  <a:cubicBezTo>
                    <a:pt x="237" y="282"/>
                    <a:pt x="261" y="271"/>
                    <a:pt x="286" y="264"/>
                  </a:cubicBezTo>
                  <a:cubicBezTo>
                    <a:pt x="300" y="260"/>
                    <a:pt x="304" y="253"/>
                    <a:pt x="304" y="240"/>
                  </a:cubicBezTo>
                  <a:cubicBezTo>
                    <a:pt x="304" y="189"/>
                    <a:pt x="304" y="138"/>
                    <a:pt x="304" y="88"/>
                  </a:cubicBezTo>
                  <a:cubicBezTo>
                    <a:pt x="304" y="84"/>
                    <a:pt x="304" y="81"/>
                    <a:pt x="303" y="78"/>
                  </a:cubicBezTo>
                  <a:cubicBezTo>
                    <a:pt x="303" y="74"/>
                    <a:pt x="302" y="69"/>
                    <a:pt x="299" y="65"/>
                  </a:cubicBezTo>
                  <a:cubicBezTo>
                    <a:pt x="293" y="55"/>
                    <a:pt x="280" y="51"/>
                    <a:pt x="269" y="56"/>
                  </a:cubicBezTo>
                  <a:cubicBezTo>
                    <a:pt x="261" y="61"/>
                    <a:pt x="256" y="68"/>
                    <a:pt x="254" y="77"/>
                  </a:cubicBezTo>
                  <a:cubicBezTo>
                    <a:pt x="254" y="81"/>
                    <a:pt x="254" y="85"/>
                    <a:pt x="253" y="90"/>
                  </a:cubicBezTo>
                  <a:cubicBezTo>
                    <a:pt x="253" y="97"/>
                    <a:pt x="253" y="105"/>
                    <a:pt x="253" y="112"/>
                  </a:cubicBezTo>
                  <a:close/>
                  <a:moveTo>
                    <a:pt x="398" y="112"/>
                  </a:moveTo>
                  <a:cubicBezTo>
                    <a:pt x="398" y="110"/>
                    <a:pt x="398" y="108"/>
                    <a:pt x="398" y="106"/>
                  </a:cubicBezTo>
                  <a:cubicBezTo>
                    <a:pt x="398" y="98"/>
                    <a:pt x="398" y="90"/>
                    <a:pt x="398" y="82"/>
                  </a:cubicBezTo>
                  <a:cubicBezTo>
                    <a:pt x="397" y="76"/>
                    <a:pt x="396" y="70"/>
                    <a:pt x="392" y="65"/>
                  </a:cubicBezTo>
                  <a:cubicBezTo>
                    <a:pt x="386" y="57"/>
                    <a:pt x="378" y="53"/>
                    <a:pt x="368" y="54"/>
                  </a:cubicBezTo>
                  <a:cubicBezTo>
                    <a:pt x="358" y="56"/>
                    <a:pt x="352" y="62"/>
                    <a:pt x="349" y="71"/>
                  </a:cubicBezTo>
                  <a:cubicBezTo>
                    <a:pt x="348" y="75"/>
                    <a:pt x="347" y="80"/>
                    <a:pt x="347" y="85"/>
                  </a:cubicBezTo>
                  <a:cubicBezTo>
                    <a:pt x="347" y="137"/>
                    <a:pt x="347" y="189"/>
                    <a:pt x="347" y="242"/>
                  </a:cubicBezTo>
                  <a:cubicBezTo>
                    <a:pt x="347" y="242"/>
                    <a:pt x="347" y="243"/>
                    <a:pt x="347" y="243"/>
                  </a:cubicBezTo>
                  <a:cubicBezTo>
                    <a:pt x="347" y="251"/>
                    <a:pt x="351" y="257"/>
                    <a:pt x="358" y="260"/>
                  </a:cubicBezTo>
                  <a:cubicBezTo>
                    <a:pt x="361" y="262"/>
                    <a:pt x="365" y="263"/>
                    <a:pt x="369" y="264"/>
                  </a:cubicBezTo>
                  <a:cubicBezTo>
                    <a:pt x="387" y="270"/>
                    <a:pt x="405" y="277"/>
                    <a:pt x="421" y="286"/>
                  </a:cubicBezTo>
                  <a:cubicBezTo>
                    <a:pt x="449" y="301"/>
                    <a:pt x="473" y="321"/>
                    <a:pt x="493" y="344"/>
                  </a:cubicBezTo>
                  <a:cubicBezTo>
                    <a:pt x="513" y="365"/>
                    <a:pt x="530" y="388"/>
                    <a:pt x="546" y="412"/>
                  </a:cubicBezTo>
                  <a:cubicBezTo>
                    <a:pt x="547" y="413"/>
                    <a:pt x="548" y="415"/>
                    <a:pt x="549" y="416"/>
                  </a:cubicBezTo>
                  <a:cubicBezTo>
                    <a:pt x="553" y="421"/>
                    <a:pt x="558" y="423"/>
                    <a:pt x="564" y="423"/>
                  </a:cubicBezTo>
                  <a:cubicBezTo>
                    <a:pt x="584" y="423"/>
                    <a:pt x="598" y="402"/>
                    <a:pt x="587" y="384"/>
                  </a:cubicBezTo>
                  <a:cubicBezTo>
                    <a:pt x="581" y="374"/>
                    <a:pt x="576" y="365"/>
                    <a:pt x="569" y="355"/>
                  </a:cubicBezTo>
                  <a:cubicBezTo>
                    <a:pt x="528" y="296"/>
                    <a:pt x="474" y="251"/>
                    <a:pt x="407" y="224"/>
                  </a:cubicBezTo>
                  <a:cubicBezTo>
                    <a:pt x="404" y="223"/>
                    <a:pt x="401" y="222"/>
                    <a:pt x="398" y="220"/>
                  </a:cubicBezTo>
                  <a:cubicBezTo>
                    <a:pt x="398" y="201"/>
                    <a:pt x="398" y="183"/>
                    <a:pt x="398" y="164"/>
                  </a:cubicBezTo>
                  <a:cubicBezTo>
                    <a:pt x="399" y="164"/>
                    <a:pt x="399" y="164"/>
                    <a:pt x="399" y="164"/>
                  </a:cubicBezTo>
                  <a:cubicBezTo>
                    <a:pt x="401" y="165"/>
                    <a:pt x="402" y="165"/>
                    <a:pt x="403" y="165"/>
                  </a:cubicBezTo>
                  <a:cubicBezTo>
                    <a:pt x="439" y="177"/>
                    <a:pt x="473" y="195"/>
                    <a:pt x="504" y="217"/>
                  </a:cubicBezTo>
                  <a:cubicBezTo>
                    <a:pt x="513" y="223"/>
                    <a:pt x="522" y="230"/>
                    <a:pt x="532" y="236"/>
                  </a:cubicBezTo>
                  <a:cubicBezTo>
                    <a:pt x="539" y="242"/>
                    <a:pt x="547" y="244"/>
                    <a:pt x="556" y="243"/>
                  </a:cubicBezTo>
                  <a:cubicBezTo>
                    <a:pt x="573" y="242"/>
                    <a:pt x="582" y="226"/>
                    <a:pt x="575" y="211"/>
                  </a:cubicBezTo>
                  <a:cubicBezTo>
                    <a:pt x="572" y="206"/>
                    <a:pt x="569" y="202"/>
                    <a:pt x="566" y="199"/>
                  </a:cubicBezTo>
                  <a:cubicBezTo>
                    <a:pt x="549" y="182"/>
                    <a:pt x="529" y="169"/>
                    <a:pt x="509" y="157"/>
                  </a:cubicBezTo>
                  <a:cubicBezTo>
                    <a:pt x="480" y="141"/>
                    <a:pt x="450" y="129"/>
                    <a:pt x="418" y="119"/>
                  </a:cubicBezTo>
                  <a:cubicBezTo>
                    <a:pt x="412" y="116"/>
                    <a:pt x="405" y="114"/>
                    <a:pt x="398" y="1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</p:grpSp>
      <p:sp>
        <p:nvSpPr>
          <p:cNvPr id="30" name="TextBox 26"/>
          <p:cNvSpPr txBox="1"/>
          <p:nvPr/>
        </p:nvSpPr>
        <p:spPr>
          <a:xfrm>
            <a:off x="2472839" y="5994999"/>
            <a:ext cx="7177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GB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https://github.com/Fomalhaut647/Econometrics-Replication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3568" y="223044"/>
            <a:ext cx="5814868" cy="654327"/>
            <a:chOff x="463682" y="527844"/>
            <a:chExt cx="5814868" cy="654327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4107" y="1182171"/>
              <a:ext cx="89968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63682" y="527844"/>
              <a:ext cx="5814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94070A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Where </a:t>
              </a:r>
              <a:r>
                <a:rPr lang="en-US" altLang="zh-CN" sz="3200" dirty="0">
                  <a:solidFill>
                    <a:srgbClr val="94070A"/>
                  </a:solidFill>
                  <a:latin typeface="微软雅黑"/>
                  <a:ea typeface="微软雅黑"/>
                </a:rPr>
                <a:t>d</a:t>
              </a: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94070A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id the cost go ?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93" y="887999"/>
            <a:ext cx="5661204" cy="583347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400" y="1168460"/>
            <a:ext cx="6013550" cy="502118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3568" y="223044"/>
            <a:ext cx="5814868" cy="654327"/>
            <a:chOff x="463682" y="527844"/>
            <a:chExt cx="5814868" cy="654327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4107" y="1182171"/>
              <a:ext cx="89968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63682" y="527844"/>
              <a:ext cx="5814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94070A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Restrictions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63993" y="1394691"/>
            <a:ext cx="76840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时间跨度小，不一定能体现长期效应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调查未记录营业额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统计结果的显著性</a:t>
            </a:r>
            <a:endParaRPr lang="zh-CN" altLang="en-US" sz="2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1545157" y="1940541"/>
            <a:ext cx="24490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15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PART 03</a:t>
            </a:r>
            <a:endParaRPr kumimoji="0" lang="zh-CN" altLang="en-US" sz="3600" b="0" i="0" u="none" strike="noStrike" kern="1200" cap="none" spc="15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14931" y="2961840"/>
            <a:ext cx="31612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30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新增分析</a:t>
            </a:r>
            <a:endParaRPr kumimoji="0" lang="zh-CN" altLang="en-US" sz="5400" b="1" i="0" u="none" strike="noStrike" kern="1200" cap="none" spc="300" normalizeH="0" baseline="0" noProof="0" dirty="0">
              <a:ln>
                <a:noFill/>
              </a:ln>
              <a:solidFill>
                <a:srgbClr val="94070A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33339" y="2779909"/>
            <a:ext cx="665278" cy="457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514931" y="3910893"/>
            <a:ext cx="506527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Additional Analysis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3568" y="223044"/>
            <a:ext cx="5814868" cy="654327"/>
            <a:chOff x="463682" y="527844"/>
            <a:chExt cx="5814868" cy="654327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4107" y="1182171"/>
              <a:ext cx="89968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63682" y="527844"/>
              <a:ext cx="5814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94070A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Non-Linearity in GAP effect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067" y="958299"/>
            <a:ext cx="6377697" cy="58103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631" y="1725778"/>
            <a:ext cx="3848637" cy="46679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631" y="2547723"/>
            <a:ext cx="4289388" cy="263152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1545157" y="1940541"/>
            <a:ext cx="24490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15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PART 04</a:t>
            </a:r>
            <a:endParaRPr kumimoji="0" lang="zh-CN" altLang="en-US" sz="3600" b="0" i="0" u="none" strike="noStrike" kern="1200" cap="none" spc="15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14931" y="2961840"/>
            <a:ext cx="31612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30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复现结果</a:t>
            </a:r>
            <a:endParaRPr kumimoji="0" lang="zh-CN" altLang="en-US" sz="5400" b="1" i="0" u="none" strike="noStrike" kern="1200" cap="none" spc="300" normalizeH="0" baseline="0" noProof="0" dirty="0">
              <a:ln>
                <a:noFill/>
              </a:ln>
              <a:solidFill>
                <a:srgbClr val="94070A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33339" y="2779909"/>
            <a:ext cx="665278" cy="457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514931" y="3910893"/>
            <a:ext cx="506527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Reproduction Results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0" y="0"/>
            <a:ext cx="1082548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3004820" y="6267450"/>
            <a:ext cx="6181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/>
              <a:t>https://github.com/Fomalhaut647/Econometrics-Replication</a:t>
            </a:r>
            <a:endParaRPr lang="en-US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717550"/>
            <a:ext cx="9880600" cy="54229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63321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8790" y="0"/>
            <a:ext cx="663321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835" y="0"/>
            <a:ext cx="5638165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65226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9200" y="0"/>
            <a:ext cx="72136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1545157" y="1940541"/>
            <a:ext cx="2449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15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PART 01</a:t>
            </a:r>
            <a:endParaRPr kumimoji="0" lang="zh-CN" altLang="en-US" sz="3600" b="0" i="0" u="none" strike="noStrike" kern="1200" cap="none" spc="15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14931" y="2961840"/>
            <a:ext cx="31612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30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研究背景</a:t>
            </a:r>
            <a:endParaRPr kumimoji="0" lang="zh-CN" altLang="en-US" sz="5400" b="1" i="0" u="none" strike="noStrike" kern="1200" cap="none" spc="300" normalizeH="0" baseline="0" noProof="0" dirty="0">
              <a:ln>
                <a:noFill/>
              </a:ln>
              <a:solidFill>
                <a:srgbClr val="94070A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33339" y="2779909"/>
            <a:ext cx="665278" cy="457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514931" y="3910893"/>
            <a:ext cx="506527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Background Information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815" y="926422"/>
            <a:ext cx="4275585" cy="579505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7400" y="926422"/>
            <a:ext cx="4275585" cy="5543346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40" y="1699491"/>
            <a:ext cx="6331507" cy="41598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918" y="934325"/>
            <a:ext cx="5834064" cy="569013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014" y="973180"/>
            <a:ext cx="6438693" cy="538317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88" y="3838989"/>
            <a:ext cx="6339419" cy="251736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4495"/>
            <a:ext cx="4991100" cy="6057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200" y="349250"/>
            <a:ext cx="7543800" cy="61595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40" y="1330034"/>
            <a:ext cx="6084987" cy="508723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458" y="1008784"/>
            <a:ext cx="5601223" cy="571269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93" y="887999"/>
            <a:ext cx="5661204" cy="583347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113" y="921752"/>
            <a:ext cx="4981960" cy="561716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82" y="1270060"/>
            <a:ext cx="6013550" cy="50211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852" y="1270060"/>
            <a:ext cx="5712148" cy="305475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1545157" y="1940541"/>
            <a:ext cx="2449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15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PART 05</a:t>
            </a:r>
            <a:endParaRPr kumimoji="0" lang="zh-CN" altLang="en-US" sz="3600" b="0" i="0" u="none" strike="noStrike" kern="1200" cap="none" spc="15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14931" y="2961840"/>
            <a:ext cx="1828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1" i="0" u="none" strike="noStrike" kern="1200" cap="none" spc="30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Q&amp;A</a:t>
            </a:r>
            <a:endParaRPr kumimoji="0" lang="zh-CN" altLang="en-US" sz="5400" b="1" i="0" u="none" strike="noStrike" kern="1200" cap="none" spc="300" normalizeH="0" baseline="0" noProof="0" dirty="0">
              <a:ln>
                <a:noFill/>
              </a:ln>
              <a:solidFill>
                <a:srgbClr val="94070A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33339" y="2779909"/>
            <a:ext cx="665278" cy="457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3568" y="223044"/>
            <a:ext cx="5814868" cy="654327"/>
            <a:chOff x="463682" y="527844"/>
            <a:chExt cx="5814868" cy="654327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4107" y="1182171"/>
              <a:ext cx="89968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63682" y="527844"/>
              <a:ext cx="5814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200">
                  <a:solidFill>
                    <a:srgbClr val="94070A"/>
                  </a:solidFill>
                  <a:latin typeface="微软雅黑"/>
                  <a:ea typeface="微软雅黑"/>
                </a:rPr>
                <a:t>Tasks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63993" y="1495644"/>
            <a:ext cx="82968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rPr>
              <a:t>刘智琦：论文及资料获取、复现、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rPr>
              <a:t>debug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rPr>
              <a:t>陈龙：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rPr>
              <a:t>PPT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rPr>
              <a:t>制作、介绍、新增分析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/>
              <a:ea typeface="微软雅黑"/>
              <a:cs typeface="+mn-c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515573"/>
            <a:ext cx="12192000" cy="319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34009" y="2819574"/>
            <a:ext cx="7723981" cy="10545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000" b="1" spc="400" dirty="0">
                <a:solidFill>
                  <a:prstClr val="white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谢谢</a:t>
            </a:r>
            <a:r>
              <a:rPr kumimoji="0" lang="zh-CN" altLang="en-US" sz="6000" b="1" i="0" u="none" strike="noStrike" kern="120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观看</a:t>
            </a:r>
            <a:endParaRPr kumimoji="0" lang="zh-CN" altLang="en-US" sz="6000" b="1" i="0" u="none" strike="noStrike" kern="1200" cap="none" spc="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197121" y="602182"/>
            <a:ext cx="1826782" cy="18267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317814" y="718939"/>
            <a:ext cx="1614432" cy="1610666"/>
            <a:chOff x="2105799" y="20055838"/>
            <a:chExt cx="6748090" cy="6732363"/>
          </a:xfrm>
          <a:solidFill>
            <a:schemeClr val="accent1"/>
          </a:solidFill>
        </p:grpSpPr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2105799" y="20055838"/>
              <a:ext cx="6748090" cy="6732363"/>
            </a:xfrm>
            <a:custGeom>
              <a:avLst/>
              <a:gdLst>
                <a:gd name="T0" fmla="*/ 0 w 965"/>
                <a:gd name="T1" fmla="*/ 465 h 963"/>
                <a:gd name="T2" fmla="*/ 1 w 965"/>
                <a:gd name="T3" fmla="*/ 453 h 963"/>
                <a:gd name="T4" fmla="*/ 10 w 965"/>
                <a:gd name="T5" fmla="*/ 384 h 963"/>
                <a:gd name="T6" fmla="*/ 50 w 965"/>
                <a:gd name="T7" fmla="*/ 269 h 963"/>
                <a:gd name="T8" fmla="*/ 220 w 965"/>
                <a:gd name="T9" fmla="*/ 78 h 963"/>
                <a:gd name="T10" fmla="*/ 368 w 965"/>
                <a:gd name="T11" fmla="*/ 14 h 963"/>
                <a:gd name="T12" fmla="*/ 459 w 965"/>
                <a:gd name="T13" fmla="*/ 1 h 963"/>
                <a:gd name="T14" fmla="*/ 465 w 965"/>
                <a:gd name="T15" fmla="*/ 0 h 963"/>
                <a:gd name="T16" fmla="*/ 498 w 965"/>
                <a:gd name="T17" fmla="*/ 0 h 963"/>
                <a:gd name="T18" fmla="*/ 503 w 965"/>
                <a:gd name="T19" fmla="*/ 1 h 963"/>
                <a:gd name="T20" fmla="*/ 746 w 965"/>
                <a:gd name="T21" fmla="*/ 80 h 963"/>
                <a:gd name="T22" fmla="*/ 941 w 965"/>
                <a:gd name="T23" fmla="*/ 338 h 963"/>
                <a:gd name="T24" fmla="*/ 962 w 965"/>
                <a:gd name="T25" fmla="*/ 447 h 963"/>
                <a:gd name="T26" fmla="*/ 945 w 965"/>
                <a:gd name="T27" fmla="*/ 612 h 963"/>
                <a:gd name="T28" fmla="*/ 857 w 965"/>
                <a:gd name="T29" fmla="*/ 782 h 963"/>
                <a:gd name="T30" fmla="*/ 722 w 965"/>
                <a:gd name="T31" fmla="*/ 897 h 963"/>
                <a:gd name="T32" fmla="*/ 584 w 965"/>
                <a:gd name="T33" fmla="*/ 951 h 963"/>
                <a:gd name="T34" fmla="*/ 502 w 965"/>
                <a:gd name="T35" fmla="*/ 962 h 963"/>
                <a:gd name="T36" fmla="*/ 497 w 965"/>
                <a:gd name="T37" fmla="*/ 963 h 963"/>
                <a:gd name="T38" fmla="*/ 466 w 965"/>
                <a:gd name="T39" fmla="*/ 963 h 963"/>
                <a:gd name="T40" fmla="*/ 449 w 965"/>
                <a:gd name="T41" fmla="*/ 961 h 963"/>
                <a:gd name="T42" fmla="*/ 332 w 965"/>
                <a:gd name="T43" fmla="*/ 938 h 963"/>
                <a:gd name="T44" fmla="*/ 51 w 965"/>
                <a:gd name="T45" fmla="*/ 695 h 963"/>
                <a:gd name="T46" fmla="*/ 8 w 965"/>
                <a:gd name="T47" fmla="*/ 564 h 963"/>
                <a:gd name="T48" fmla="*/ 1 w 965"/>
                <a:gd name="T49" fmla="*/ 510 h 963"/>
                <a:gd name="T50" fmla="*/ 0 w 965"/>
                <a:gd name="T51" fmla="*/ 497 h 963"/>
                <a:gd name="T52" fmla="*/ 0 w 965"/>
                <a:gd name="T53" fmla="*/ 465 h 963"/>
                <a:gd name="T54" fmla="*/ 481 w 965"/>
                <a:gd name="T55" fmla="*/ 946 h 963"/>
                <a:gd name="T56" fmla="*/ 946 w 965"/>
                <a:gd name="T57" fmla="*/ 481 h 963"/>
                <a:gd name="T58" fmla="*/ 482 w 965"/>
                <a:gd name="T59" fmla="*/ 17 h 963"/>
                <a:gd name="T60" fmla="*/ 17 w 965"/>
                <a:gd name="T61" fmla="*/ 480 h 963"/>
                <a:gd name="T62" fmla="*/ 481 w 965"/>
                <a:gd name="T63" fmla="*/ 946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5" h="963">
                  <a:moveTo>
                    <a:pt x="0" y="465"/>
                  </a:moveTo>
                  <a:cubicBezTo>
                    <a:pt x="0" y="461"/>
                    <a:pt x="1" y="457"/>
                    <a:pt x="1" y="453"/>
                  </a:cubicBezTo>
                  <a:cubicBezTo>
                    <a:pt x="3" y="430"/>
                    <a:pt x="6" y="407"/>
                    <a:pt x="10" y="384"/>
                  </a:cubicBezTo>
                  <a:cubicBezTo>
                    <a:pt x="19" y="344"/>
                    <a:pt x="32" y="306"/>
                    <a:pt x="50" y="269"/>
                  </a:cubicBezTo>
                  <a:cubicBezTo>
                    <a:pt x="89" y="190"/>
                    <a:pt x="146" y="127"/>
                    <a:pt x="220" y="78"/>
                  </a:cubicBezTo>
                  <a:cubicBezTo>
                    <a:pt x="265" y="48"/>
                    <a:pt x="315" y="27"/>
                    <a:pt x="368" y="14"/>
                  </a:cubicBezTo>
                  <a:cubicBezTo>
                    <a:pt x="398" y="6"/>
                    <a:pt x="429" y="2"/>
                    <a:pt x="459" y="1"/>
                  </a:cubicBezTo>
                  <a:cubicBezTo>
                    <a:pt x="461" y="1"/>
                    <a:pt x="463" y="0"/>
                    <a:pt x="465" y="0"/>
                  </a:cubicBezTo>
                  <a:cubicBezTo>
                    <a:pt x="476" y="0"/>
                    <a:pt x="487" y="0"/>
                    <a:pt x="498" y="0"/>
                  </a:cubicBezTo>
                  <a:cubicBezTo>
                    <a:pt x="500" y="0"/>
                    <a:pt x="501" y="1"/>
                    <a:pt x="503" y="1"/>
                  </a:cubicBezTo>
                  <a:cubicBezTo>
                    <a:pt x="592" y="5"/>
                    <a:pt x="673" y="31"/>
                    <a:pt x="746" y="80"/>
                  </a:cubicBezTo>
                  <a:cubicBezTo>
                    <a:pt x="841" y="143"/>
                    <a:pt x="906" y="229"/>
                    <a:pt x="941" y="338"/>
                  </a:cubicBezTo>
                  <a:cubicBezTo>
                    <a:pt x="952" y="373"/>
                    <a:pt x="959" y="410"/>
                    <a:pt x="962" y="447"/>
                  </a:cubicBezTo>
                  <a:cubicBezTo>
                    <a:pt x="965" y="503"/>
                    <a:pt x="960" y="558"/>
                    <a:pt x="945" y="612"/>
                  </a:cubicBezTo>
                  <a:cubicBezTo>
                    <a:pt x="927" y="674"/>
                    <a:pt x="897" y="731"/>
                    <a:pt x="857" y="782"/>
                  </a:cubicBezTo>
                  <a:cubicBezTo>
                    <a:pt x="819" y="829"/>
                    <a:pt x="774" y="867"/>
                    <a:pt x="722" y="897"/>
                  </a:cubicBezTo>
                  <a:cubicBezTo>
                    <a:pt x="679" y="923"/>
                    <a:pt x="633" y="940"/>
                    <a:pt x="584" y="951"/>
                  </a:cubicBezTo>
                  <a:cubicBezTo>
                    <a:pt x="557" y="957"/>
                    <a:pt x="530" y="960"/>
                    <a:pt x="502" y="962"/>
                  </a:cubicBezTo>
                  <a:cubicBezTo>
                    <a:pt x="500" y="962"/>
                    <a:pt x="498" y="962"/>
                    <a:pt x="497" y="963"/>
                  </a:cubicBezTo>
                  <a:cubicBezTo>
                    <a:pt x="487" y="963"/>
                    <a:pt x="476" y="963"/>
                    <a:pt x="466" y="963"/>
                  </a:cubicBezTo>
                  <a:cubicBezTo>
                    <a:pt x="460" y="962"/>
                    <a:pt x="455" y="961"/>
                    <a:pt x="449" y="961"/>
                  </a:cubicBezTo>
                  <a:cubicBezTo>
                    <a:pt x="409" y="958"/>
                    <a:pt x="370" y="951"/>
                    <a:pt x="332" y="938"/>
                  </a:cubicBezTo>
                  <a:cubicBezTo>
                    <a:pt x="206" y="895"/>
                    <a:pt x="112" y="814"/>
                    <a:pt x="51" y="695"/>
                  </a:cubicBezTo>
                  <a:cubicBezTo>
                    <a:pt x="30" y="654"/>
                    <a:pt x="16" y="610"/>
                    <a:pt x="8" y="564"/>
                  </a:cubicBezTo>
                  <a:cubicBezTo>
                    <a:pt x="4" y="546"/>
                    <a:pt x="2" y="528"/>
                    <a:pt x="1" y="510"/>
                  </a:cubicBezTo>
                  <a:cubicBezTo>
                    <a:pt x="1" y="506"/>
                    <a:pt x="0" y="501"/>
                    <a:pt x="0" y="497"/>
                  </a:cubicBezTo>
                  <a:cubicBezTo>
                    <a:pt x="0" y="486"/>
                    <a:pt x="0" y="475"/>
                    <a:pt x="0" y="465"/>
                  </a:cubicBezTo>
                  <a:close/>
                  <a:moveTo>
                    <a:pt x="481" y="946"/>
                  </a:moveTo>
                  <a:cubicBezTo>
                    <a:pt x="738" y="946"/>
                    <a:pt x="946" y="736"/>
                    <a:pt x="946" y="481"/>
                  </a:cubicBezTo>
                  <a:cubicBezTo>
                    <a:pt x="947" y="228"/>
                    <a:pt x="740" y="17"/>
                    <a:pt x="482" y="17"/>
                  </a:cubicBezTo>
                  <a:cubicBezTo>
                    <a:pt x="226" y="16"/>
                    <a:pt x="17" y="225"/>
                    <a:pt x="17" y="480"/>
                  </a:cubicBezTo>
                  <a:cubicBezTo>
                    <a:pt x="16" y="736"/>
                    <a:pt x="225" y="945"/>
                    <a:pt x="481" y="9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5" name="Freeform 42"/>
            <p:cNvSpPr>
              <a:spLocks noEditPoints="1"/>
            </p:cNvSpPr>
            <p:nvPr/>
          </p:nvSpPr>
          <p:spPr bwMode="auto">
            <a:xfrm>
              <a:off x="2986668" y="20928842"/>
              <a:ext cx="4978486" cy="4970622"/>
            </a:xfrm>
            <a:custGeom>
              <a:avLst/>
              <a:gdLst>
                <a:gd name="T0" fmla="*/ 711 w 711"/>
                <a:gd name="T1" fmla="*/ 356 h 711"/>
                <a:gd name="T2" fmla="*/ 355 w 711"/>
                <a:gd name="T3" fmla="*/ 711 h 711"/>
                <a:gd name="T4" fmla="*/ 0 w 711"/>
                <a:gd name="T5" fmla="*/ 357 h 711"/>
                <a:gd name="T6" fmla="*/ 354 w 711"/>
                <a:gd name="T7" fmla="*/ 1 h 711"/>
                <a:gd name="T8" fmla="*/ 711 w 711"/>
                <a:gd name="T9" fmla="*/ 356 h 711"/>
                <a:gd name="T10" fmla="*/ 355 w 711"/>
                <a:gd name="T11" fmla="*/ 700 h 711"/>
                <a:gd name="T12" fmla="*/ 700 w 711"/>
                <a:gd name="T13" fmla="*/ 356 h 711"/>
                <a:gd name="T14" fmla="*/ 355 w 711"/>
                <a:gd name="T15" fmla="*/ 12 h 711"/>
                <a:gd name="T16" fmla="*/ 11 w 711"/>
                <a:gd name="T17" fmla="*/ 356 h 711"/>
                <a:gd name="T18" fmla="*/ 355 w 711"/>
                <a:gd name="T19" fmla="*/ 70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1" h="711">
                  <a:moveTo>
                    <a:pt x="711" y="356"/>
                  </a:moveTo>
                  <a:cubicBezTo>
                    <a:pt x="711" y="552"/>
                    <a:pt x="551" y="711"/>
                    <a:pt x="355" y="711"/>
                  </a:cubicBezTo>
                  <a:cubicBezTo>
                    <a:pt x="159" y="711"/>
                    <a:pt x="1" y="551"/>
                    <a:pt x="0" y="357"/>
                  </a:cubicBezTo>
                  <a:cubicBezTo>
                    <a:pt x="0" y="162"/>
                    <a:pt x="158" y="2"/>
                    <a:pt x="354" y="1"/>
                  </a:cubicBezTo>
                  <a:cubicBezTo>
                    <a:pt x="551" y="0"/>
                    <a:pt x="711" y="159"/>
                    <a:pt x="711" y="356"/>
                  </a:cubicBezTo>
                  <a:close/>
                  <a:moveTo>
                    <a:pt x="355" y="700"/>
                  </a:moveTo>
                  <a:cubicBezTo>
                    <a:pt x="545" y="701"/>
                    <a:pt x="700" y="546"/>
                    <a:pt x="700" y="356"/>
                  </a:cubicBezTo>
                  <a:cubicBezTo>
                    <a:pt x="700" y="166"/>
                    <a:pt x="545" y="12"/>
                    <a:pt x="355" y="12"/>
                  </a:cubicBezTo>
                  <a:cubicBezTo>
                    <a:pt x="166" y="12"/>
                    <a:pt x="11" y="166"/>
                    <a:pt x="11" y="356"/>
                  </a:cubicBezTo>
                  <a:cubicBezTo>
                    <a:pt x="11" y="545"/>
                    <a:pt x="166" y="700"/>
                    <a:pt x="355" y="7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6" name="Freeform 43"/>
            <p:cNvSpPr>
              <a:spLocks noEditPoints="1"/>
            </p:cNvSpPr>
            <p:nvPr/>
          </p:nvSpPr>
          <p:spPr bwMode="auto">
            <a:xfrm>
              <a:off x="7508990" y="21424332"/>
              <a:ext cx="550543" cy="660652"/>
            </a:xfrm>
            <a:custGeom>
              <a:avLst/>
              <a:gdLst>
                <a:gd name="T0" fmla="*/ 37 w 79"/>
                <a:gd name="T1" fmla="*/ 41 h 94"/>
                <a:gd name="T2" fmla="*/ 21 w 79"/>
                <a:gd name="T3" fmla="*/ 55 h 94"/>
                <a:gd name="T4" fmla="*/ 19 w 79"/>
                <a:gd name="T5" fmla="*/ 62 h 94"/>
                <a:gd name="T6" fmla="*/ 20 w 79"/>
                <a:gd name="T7" fmla="*/ 66 h 94"/>
                <a:gd name="T8" fmla="*/ 0 w 79"/>
                <a:gd name="T9" fmla="*/ 40 h 94"/>
                <a:gd name="T10" fmla="*/ 3 w 79"/>
                <a:gd name="T11" fmla="*/ 42 h 94"/>
                <a:gd name="T12" fmla="*/ 12 w 79"/>
                <a:gd name="T13" fmla="*/ 42 h 94"/>
                <a:gd name="T14" fmla="*/ 48 w 79"/>
                <a:gd name="T15" fmla="*/ 12 h 94"/>
                <a:gd name="T16" fmla="*/ 50 w 79"/>
                <a:gd name="T17" fmla="*/ 2 h 94"/>
                <a:gd name="T18" fmla="*/ 50 w 79"/>
                <a:gd name="T19" fmla="*/ 0 h 94"/>
                <a:gd name="T20" fmla="*/ 52 w 79"/>
                <a:gd name="T21" fmla="*/ 2 h 94"/>
                <a:gd name="T22" fmla="*/ 70 w 79"/>
                <a:gd name="T23" fmla="*/ 26 h 94"/>
                <a:gd name="T24" fmla="*/ 77 w 79"/>
                <a:gd name="T25" fmla="*/ 40 h 94"/>
                <a:gd name="T26" fmla="*/ 75 w 79"/>
                <a:gd name="T27" fmla="*/ 54 h 94"/>
                <a:gd name="T28" fmla="*/ 57 w 79"/>
                <a:gd name="T29" fmla="*/ 59 h 94"/>
                <a:gd name="T30" fmla="*/ 50 w 79"/>
                <a:gd name="T31" fmla="*/ 56 h 94"/>
                <a:gd name="T32" fmla="*/ 40 w 79"/>
                <a:gd name="T33" fmla="*/ 94 h 94"/>
                <a:gd name="T34" fmla="*/ 38 w 79"/>
                <a:gd name="T35" fmla="*/ 92 h 94"/>
                <a:gd name="T36" fmla="*/ 31 w 79"/>
                <a:gd name="T37" fmla="*/ 82 h 94"/>
                <a:gd name="T38" fmla="*/ 29 w 79"/>
                <a:gd name="T39" fmla="*/ 75 h 94"/>
                <a:gd name="T40" fmla="*/ 38 w 79"/>
                <a:gd name="T41" fmla="*/ 47 h 94"/>
                <a:gd name="T42" fmla="*/ 37 w 79"/>
                <a:gd name="T43" fmla="*/ 41 h 94"/>
                <a:gd name="T44" fmla="*/ 40 w 79"/>
                <a:gd name="T45" fmla="*/ 39 h 94"/>
                <a:gd name="T46" fmla="*/ 45 w 79"/>
                <a:gd name="T47" fmla="*/ 45 h 94"/>
                <a:gd name="T48" fmla="*/ 61 w 79"/>
                <a:gd name="T49" fmla="*/ 45 h 94"/>
                <a:gd name="T50" fmla="*/ 65 w 79"/>
                <a:gd name="T51" fmla="*/ 43 h 94"/>
                <a:gd name="T52" fmla="*/ 65 w 79"/>
                <a:gd name="T53" fmla="*/ 24 h 94"/>
                <a:gd name="T54" fmla="*/ 59 w 79"/>
                <a:gd name="T55" fmla="*/ 24 h 94"/>
                <a:gd name="T56" fmla="*/ 45 w 79"/>
                <a:gd name="T57" fmla="*/ 35 h 94"/>
                <a:gd name="T58" fmla="*/ 40 w 79"/>
                <a:gd name="T59" fmla="*/ 3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" h="94">
                  <a:moveTo>
                    <a:pt x="37" y="41"/>
                  </a:moveTo>
                  <a:cubicBezTo>
                    <a:pt x="32" y="46"/>
                    <a:pt x="26" y="50"/>
                    <a:pt x="21" y="55"/>
                  </a:cubicBezTo>
                  <a:cubicBezTo>
                    <a:pt x="18" y="57"/>
                    <a:pt x="18" y="60"/>
                    <a:pt x="19" y="62"/>
                  </a:cubicBezTo>
                  <a:cubicBezTo>
                    <a:pt x="20" y="64"/>
                    <a:pt x="20" y="65"/>
                    <a:pt x="20" y="66"/>
                  </a:cubicBezTo>
                  <a:cubicBezTo>
                    <a:pt x="17" y="65"/>
                    <a:pt x="3" y="47"/>
                    <a:pt x="0" y="40"/>
                  </a:cubicBezTo>
                  <a:cubicBezTo>
                    <a:pt x="2" y="41"/>
                    <a:pt x="2" y="41"/>
                    <a:pt x="3" y="42"/>
                  </a:cubicBezTo>
                  <a:cubicBezTo>
                    <a:pt x="7" y="44"/>
                    <a:pt x="9" y="44"/>
                    <a:pt x="12" y="42"/>
                  </a:cubicBezTo>
                  <a:cubicBezTo>
                    <a:pt x="24" y="32"/>
                    <a:pt x="36" y="22"/>
                    <a:pt x="48" y="12"/>
                  </a:cubicBezTo>
                  <a:cubicBezTo>
                    <a:pt x="52" y="9"/>
                    <a:pt x="52" y="7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1"/>
                    <a:pt x="52" y="1"/>
                    <a:pt x="52" y="2"/>
                  </a:cubicBezTo>
                  <a:cubicBezTo>
                    <a:pt x="58" y="10"/>
                    <a:pt x="64" y="18"/>
                    <a:pt x="70" y="26"/>
                  </a:cubicBezTo>
                  <a:cubicBezTo>
                    <a:pt x="73" y="30"/>
                    <a:pt x="75" y="35"/>
                    <a:pt x="77" y="40"/>
                  </a:cubicBezTo>
                  <a:cubicBezTo>
                    <a:pt x="79" y="45"/>
                    <a:pt x="79" y="50"/>
                    <a:pt x="75" y="54"/>
                  </a:cubicBezTo>
                  <a:cubicBezTo>
                    <a:pt x="71" y="60"/>
                    <a:pt x="64" y="62"/>
                    <a:pt x="57" y="59"/>
                  </a:cubicBezTo>
                  <a:cubicBezTo>
                    <a:pt x="55" y="58"/>
                    <a:pt x="53" y="57"/>
                    <a:pt x="50" y="56"/>
                  </a:cubicBezTo>
                  <a:cubicBezTo>
                    <a:pt x="47" y="69"/>
                    <a:pt x="42" y="81"/>
                    <a:pt x="40" y="94"/>
                  </a:cubicBezTo>
                  <a:cubicBezTo>
                    <a:pt x="40" y="94"/>
                    <a:pt x="39" y="93"/>
                    <a:pt x="38" y="92"/>
                  </a:cubicBezTo>
                  <a:cubicBezTo>
                    <a:pt x="36" y="89"/>
                    <a:pt x="33" y="85"/>
                    <a:pt x="31" y="82"/>
                  </a:cubicBezTo>
                  <a:cubicBezTo>
                    <a:pt x="29" y="80"/>
                    <a:pt x="29" y="78"/>
                    <a:pt x="29" y="75"/>
                  </a:cubicBezTo>
                  <a:cubicBezTo>
                    <a:pt x="33" y="66"/>
                    <a:pt x="36" y="56"/>
                    <a:pt x="38" y="47"/>
                  </a:cubicBezTo>
                  <a:cubicBezTo>
                    <a:pt x="39" y="45"/>
                    <a:pt x="40" y="43"/>
                    <a:pt x="37" y="41"/>
                  </a:cubicBezTo>
                  <a:close/>
                  <a:moveTo>
                    <a:pt x="40" y="39"/>
                  </a:moveTo>
                  <a:cubicBezTo>
                    <a:pt x="42" y="41"/>
                    <a:pt x="43" y="43"/>
                    <a:pt x="45" y="45"/>
                  </a:cubicBezTo>
                  <a:cubicBezTo>
                    <a:pt x="50" y="50"/>
                    <a:pt x="55" y="50"/>
                    <a:pt x="61" y="45"/>
                  </a:cubicBezTo>
                  <a:cubicBezTo>
                    <a:pt x="63" y="45"/>
                    <a:pt x="64" y="44"/>
                    <a:pt x="65" y="43"/>
                  </a:cubicBezTo>
                  <a:cubicBezTo>
                    <a:pt x="71" y="37"/>
                    <a:pt x="71" y="31"/>
                    <a:pt x="65" y="24"/>
                  </a:cubicBezTo>
                  <a:cubicBezTo>
                    <a:pt x="63" y="22"/>
                    <a:pt x="62" y="21"/>
                    <a:pt x="59" y="24"/>
                  </a:cubicBezTo>
                  <a:cubicBezTo>
                    <a:pt x="54" y="27"/>
                    <a:pt x="50" y="31"/>
                    <a:pt x="45" y="35"/>
                  </a:cubicBezTo>
                  <a:cubicBezTo>
                    <a:pt x="44" y="36"/>
                    <a:pt x="42" y="38"/>
                    <a:pt x="40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7" name="Freeform 44"/>
            <p:cNvSpPr/>
            <p:nvPr/>
          </p:nvSpPr>
          <p:spPr bwMode="auto">
            <a:xfrm>
              <a:off x="2373206" y="22674853"/>
              <a:ext cx="526949" cy="566274"/>
            </a:xfrm>
            <a:custGeom>
              <a:avLst/>
              <a:gdLst>
                <a:gd name="T0" fmla="*/ 0 w 76"/>
                <a:gd name="T1" fmla="*/ 68 h 80"/>
                <a:gd name="T2" fmla="*/ 5 w 76"/>
                <a:gd name="T3" fmla="*/ 36 h 80"/>
                <a:gd name="T4" fmla="*/ 7 w 76"/>
                <a:gd name="T5" fmla="*/ 36 h 80"/>
                <a:gd name="T6" fmla="*/ 7 w 76"/>
                <a:gd name="T7" fmla="*/ 39 h 80"/>
                <a:gd name="T8" fmla="*/ 13 w 76"/>
                <a:gd name="T9" fmla="*/ 46 h 80"/>
                <a:gd name="T10" fmla="*/ 35 w 76"/>
                <a:gd name="T11" fmla="*/ 50 h 80"/>
                <a:gd name="T12" fmla="*/ 33 w 76"/>
                <a:gd name="T13" fmla="*/ 47 h 80"/>
                <a:gd name="T14" fmla="*/ 18 w 76"/>
                <a:gd name="T15" fmla="*/ 24 h 80"/>
                <a:gd name="T16" fmla="*/ 17 w 76"/>
                <a:gd name="T17" fmla="*/ 22 h 80"/>
                <a:gd name="T18" fmla="*/ 10 w 76"/>
                <a:gd name="T19" fmla="*/ 23 h 80"/>
                <a:gd name="T20" fmla="*/ 8 w 76"/>
                <a:gd name="T21" fmla="*/ 29 h 80"/>
                <a:gd name="T22" fmla="*/ 12 w 76"/>
                <a:gd name="T23" fmla="*/ 0 h 80"/>
                <a:gd name="T24" fmla="*/ 13 w 76"/>
                <a:gd name="T25" fmla="*/ 1 h 80"/>
                <a:gd name="T26" fmla="*/ 19 w 76"/>
                <a:gd name="T27" fmla="*/ 19 h 80"/>
                <a:gd name="T28" fmla="*/ 29 w 76"/>
                <a:gd name="T29" fmla="*/ 35 h 80"/>
                <a:gd name="T30" fmla="*/ 33 w 76"/>
                <a:gd name="T31" fmla="*/ 34 h 80"/>
                <a:gd name="T32" fmla="*/ 69 w 76"/>
                <a:gd name="T33" fmla="*/ 13 h 80"/>
                <a:gd name="T34" fmla="*/ 75 w 76"/>
                <a:gd name="T35" fmla="*/ 8 h 80"/>
                <a:gd name="T36" fmla="*/ 74 w 76"/>
                <a:gd name="T37" fmla="*/ 18 h 80"/>
                <a:gd name="T38" fmla="*/ 72 w 76"/>
                <a:gd name="T39" fmla="*/ 30 h 80"/>
                <a:gd name="T40" fmla="*/ 70 w 76"/>
                <a:gd name="T41" fmla="*/ 40 h 80"/>
                <a:gd name="T42" fmla="*/ 69 w 76"/>
                <a:gd name="T43" fmla="*/ 40 h 80"/>
                <a:gd name="T44" fmla="*/ 68 w 76"/>
                <a:gd name="T45" fmla="*/ 32 h 80"/>
                <a:gd name="T46" fmla="*/ 64 w 76"/>
                <a:gd name="T47" fmla="*/ 33 h 80"/>
                <a:gd name="T48" fmla="*/ 39 w 76"/>
                <a:gd name="T49" fmla="*/ 48 h 80"/>
                <a:gd name="T50" fmla="*/ 42 w 76"/>
                <a:gd name="T51" fmla="*/ 51 h 80"/>
                <a:gd name="T52" fmla="*/ 60 w 76"/>
                <a:gd name="T53" fmla="*/ 55 h 80"/>
                <a:gd name="T54" fmla="*/ 66 w 76"/>
                <a:gd name="T55" fmla="*/ 51 h 80"/>
                <a:gd name="T56" fmla="*/ 68 w 76"/>
                <a:gd name="T57" fmla="*/ 48 h 80"/>
                <a:gd name="T58" fmla="*/ 63 w 76"/>
                <a:gd name="T59" fmla="*/ 80 h 80"/>
                <a:gd name="T60" fmla="*/ 62 w 76"/>
                <a:gd name="T61" fmla="*/ 80 h 80"/>
                <a:gd name="T62" fmla="*/ 62 w 76"/>
                <a:gd name="T63" fmla="*/ 77 h 80"/>
                <a:gd name="T64" fmla="*/ 55 w 76"/>
                <a:gd name="T65" fmla="*/ 70 h 80"/>
                <a:gd name="T66" fmla="*/ 11 w 76"/>
                <a:gd name="T67" fmla="*/ 62 h 80"/>
                <a:gd name="T68" fmla="*/ 3 w 76"/>
                <a:gd name="T69" fmla="*/ 66 h 80"/>
                <a:gd name="T70" fmla="*/ 1 w 76"/>
                <a:gd name="T71" fmla="*/ 68 h 80"/>
                <a:gd name="T72" fmla="*/ 0 w 76"/>
                <a:gd name="T73" fmla="*/ 6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6" h="80">
                  <a:moveTo>
                    <a:pt x="0" y="68"/>
                  </a:moveTo>
                  <a:cubicBezTo>
                    <a:pt x="2" y="57"/>
                    <a:pt x="4" y="47"/>
                    <a:pt x="5" y="36"/>
                  </a:cubicBezTo>
                  <a:cubicBezTo>
                    <a:pt x="6" y="36"/>
                    <a:pt x="6" y="36"/>
                    <a:pt x="7" y="36"/>
                  </a:cubicBezTo>
                  <a:cubicBezTo>
                    <a:pt x="7" y="37"/>
                    <a:pt x="7" y="38"/>
                    <a:pt x="7" y="39"/>
                  </a:cubicBezTo>
                  <a:cubicBezTo>
                    <a:pt x="8" y="43"/>
                    <a:pt x="9" y="45"/>
                    <a:pt x="13" y="46"/>
                  </a:cubicBezTo>
                  <a:cubicBezTo>
                    <a:pt x="20" y="48"/>
                    <a:pt x="27" y="49"/>
                    <a:pt x="35" y="50"/>
                  </a:cubicBezTo>
                  <a:cubicBezTo>
                    <a:pt x="34" y="49"/>
                    <a:pt x="34" y="48"/>
                    <a:pt x="33" y="47"/>
                  </a:cubicBezTo>
                  <a:cubicBezTo>
                    <a:pt x="28" y="39"/>
                    <a:pt x="23" y="32"/>
                    <a:pt x="18" y="24"/>
                  </a:cubicBezTo>
                  <a:cubicBezTo>
                    <a:pt x="18" y="24"/>
                    <a:pt x="17" y="23"/>
                    <a:pt x="17" y="22"/>
                  </a:cubicBezTo>
                  <a:cubicBezTo>
                    <a:pt x="14" y="19"/>
                    <a:pt x="12" y="20"/>
                    <a:pt x="10" y="23"/>
                  </a:cubicBezTo>
                  <a:cubicBezTo>
                    <a:pt x="10" y="25"/>
                    <a:pt x="9" y="26"/>
                    <a:pt x="8" y="29"/>
                  </a:cubicBezTo>
                  <a:cubicBezTo>
                    <a:pt x="7" y="24"/>
                    <a:pt x="10" y="4"/>
                    <a:pt x="12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8"/>
                    <a:pt x="16" y="14"/>
                    <a:pt x="19" y="19"/>
                  </a:cubicBezTo>
                  <a:cubicBezTo>
                    <a:pt x="22" y="25"/>
                    <a:pt x="26" y="30"/>
                    <a:pt x="29" y="35"/>
                  </a:cubicBezTo>
                  <a:cubicBezTo>
                    <a:pt x="31" y="35"/>
                    <a:pt x="32" y="34"/>
                    <a:pt x="33" y="34"/>
                  </a:cubicBezTo>
                  <a:cubicBezTo>
                    <a:pt x="45" y="27"/>
                    <a:pt x="57" y="20"/>
                    <a:pt x="69" y="13"/>
                  </a:cubicBezTo>
                  <a:cubicBezTo>
                    <a:pt x="71" y="12"/>
                    <a:pt x="73" y="10"/>
                    <a:pt x="75" y="8"/>
                  </a:cubicBezTo>
                  <a:cubicBezTo>
                    <a:pt x="76" y="12"/>
                    <a:pt x="74" y="15"/>
                    <a:pt x="74" y="18"/>
                  </a:cubicBezTo>
                  <a:cubicBezTo>
                    <a:pt x="73" y="22"/>
                    <a:pt x="73" y="26"/>
                    <a:pt x="72" y="30"/>
                  </a:cubicBezTo>
                  <a:cubicBezTo>
                    <a:pt x="71" y="33"/>
                    <a:pt x="71" y="37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8"/>
                    <a:pt x="68" y="35"/>
                    <a:pt x="68" y="32"/>
                  </a:cubicBezTo>
                  <a:cubicBezTo>
                    <a:pt x="66" y="32"/>
                    <a:pt x="65" y="33"/>
                    <a:pt x="64" y="33"/>
                  </a:cubicBezTo>
                  <a:cubicBezTo>
                    <a:pt x="55" y="38"/>
                    <a:pt x="47" y="43"/>
                    <a:pt x="39" y="48"/>
                  </a:cubicBezTo>
                  <a:cubicBezTo>
                    <a:pt x="39" y="50"/>
                    <a:pt x="40" y="51"/>
                    <a:pt x="42" y="51"/>
                  </a:cubicBezTo>
                  <a:cubicBezTo>
                    <a:pt x="48" y="53"/>
                    <a:pt x="54" y="54"/>
                    <a:pt x="60" y="55"/>
                  </a:cubicBezTo>
                  <a:cubicBezTo>
                    <a:pt x="63" y="55"/>
                    <a:pt x="64" y="54"/>
                    <a:pt x="66" y="51"/>
                  </a:cubicBezTo>
                  <a:cubicBezTo>
                    <a:pt x="66" y="50"/>
                    <a:pt x="67" y="49"/>
                    <a:pt x="68" y="48"/>
                  </a:cubicBezTo>
                  <a:cubicBezTo>
                    <a:pt x="67" y="58"/>
                    <a:pt x="65" y="69"/>
                    <a:pt x="63" y="80"/>
                  </a:cubicBezTo>
                  <a:cubicBezTo>
                    <a:pt x="63" y="80"/>
                    <a:pt x="63" y="80"/>
                    <a:pt x="62" y="80"/>
                  </a:cubicBezTo>
                  <a:cubicBezTo>
                    <a:pt x="62" y="79"/>
                    <a:pt x="62" y="78"/>
                    <a:pt x="62" y="77"/>
                  </a:cubicBezTo>
                  <a:cubicBezTo>
                    <a:pt x="61" y="72"/>
                    <a:pt x="60" y="71"/>
                    <a:pt x="55" y="70"/>
                  </a:cubicBezTo>
                  <a:cubicBezTo>
                    <a:pt x="40" y="67"/>
                    <a:pt x="26" y="64"/>
                    <a:pt x="11" y="62"/>
                  </a:cubicBezTo>
                  <a:cubicBezTo>
                    <a:pt x="6" y="61"/>
                    <a:pt x="5" y="62"/>
                    <a:pt x="3" y="66"/>
                  </a:cubicBezTo>
                  <a:cubicBezTo>
                    <a:pt x="2" y="67"/>
                    <a:pt x="2" y="68"/>
                    <a:pt x="1" y="68"/>
                  </a:cubicBezTo>
                  <a:cubicBezTo>
                    <a:pt x="1" y="68"/>
                    <a:pt x="1" y="68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8" name="Freeform 45"/>
            <p:cNvSpPr/>
            <p:nvPr/>
          </p:nvSpPr>
          <p:spPr bwMode="auto">
            <a:xfrm>
              <a:off x="6989906" y="20865924"/>
              <a:ext cx="574138" cy="613463"/>
            </a:xfrm>
            <a:custGeom>
              <a:avLst/>
              <a:gdLst>
                <a:gd name="T0" fmla="*/ 61 w 82"/>
                <a:gd name="T1" fmla="*/ 37 h 87"/>
                <a:gd name="T2" fmla="*/ 42 w 82"/>
                <a:gd name="T3" fmla="*/ 65 h 87"/>
                <a:gd name="T4" fmla="*/ 44 w 82"/>
                <a:gd name="T5" fmla="*/ 59 h 87"/>
                <a:gd name="T6" fmla="*/ 37 w 82"/>
                <a:gd name="T7" fmla="*/ 42 h 87"/>
                <a:gd name="T8" fmla="*/ 36 w 82"/>
                <a:gd name="T9" fmla="*/ 44 h 87"/>
                <a:gd name="T10" fmla="*/ 24 w 82"/>
                <a:gd name="T11" fmla="*/ 61 h 87"/>
                <a:gd name="T12" fmla="*/ 25 w 82"/>
                <a:gd name="T13" fmla="*/ 68 h 87"/>
                <a:gd name="T14" fmla="*/ 54 w 82"/>
                <a:gd name="T15" fmla="*/ 74 h 87"/>
                <a:gd name="T16" fmla="*/ 59 w 82"/>
                <a:gd name="T17" fmla="*/ 73 h 87"/>
                <a:gd name="T18" fmla="*/ 45 w 82"/>
                <a:gd name="T19" fmla="*/ 87 h 87"/>
                <a:gd name="T20" fmla="*/ 0 w 82"/>
                <a:gd name="T21" fmla="*/ 52 h 87"/>
                <a:gd name="T22" fmla="*/ 4 w 82"/>
                <a:gd name="T23" fmla="*/ 54 h 87"/>
                <a:gd name="T24" fmla="*/ 12 w 82"/>
                <a:gd name="T25" fmla="*/ 51 h 87"/>
                <a:gd name="T26" fmla="*/ 39 w 82"/>
                <a:gd name="T27" fmla="*/ 12 h 87"/>
                <a:gd name="T28" fmla="*/ 39 w 82"/>
                <a:gd name="T29" fmla="*/ 3 h 87"/>
                <a:gd name="T30" fmla="*/ 37 w 82"/>
                <a:gd name="T31" fmla="*/ 0 h 87"/>
                <a:gd name="T32" fmla="*/ 82 w 82"/>
                <a:gd name="T33" fmla="*/ 33 h 87"/>
                <a:gd name="T34" fmla="*/ 70 w 82"/>
                <a:gd name="T35" fmla="*/ 48 h 87"/>
                <a:gd name="T36" fmla="*/ 70 w 82"/>
                <a:gd name="T37" fmla="*/ 46 h 87"/>
                <a:gd name="T38" fmla="*/ 65 w 82"/>
                <a:gd name="T39" fmla="*/ 24 h 87"/>
                <a:gd name="T40" fmla="*/ 58 w 82"/>
                <a:gd name="T41" fmla="*/ 19 h 87"/>
                <a:gd name="T42" fmla="*/ 53 w 82"/>
                <a:gd name="T43" fmla="*/ 20 h 87"/>
                <a:gd name="T44" fmla="*/ 41 w 82"/>
                <a:gd name="T45" fmla="*/ 36 h 87"/>
                <a:gd name="T46" fmla="*/ 40 w 82"/>
                <a:gd name="T47" fmla="*/ 39 h 87"/>
                <a:gd name="T48" fmla="*/ 51 w 82"/>
                <a:gd name="T49" fmla="*/ 43 h 87"/>
                <a:gd name="T50" fmla="*/ 61 w 82"/>
                <a:gd name="T51" fmla="*/ 3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2" h="87">
                  <a:moveTo>
                    <a:pt x="61" y="37"/>
                  </a:moveTo>
                  <a:cubicBezTo>
                    <a:pt x="60" y="41"/>
                    <a:pt x="46" y="62"/>
                    <a:pt x="42" y="65"/>
                  </a:cubicBezTo>
                  <a:cubicBezTo>
                    <a:pt x="43" y="62"/>
                    <a:pt x="43" y="60"/>
                    <a:pt x="44" y="59"/>
                  </a:cubicBezTo>
                  <a:cubicBezTo>
                    <a:pt x="46" y="52"/>
                    <a:pt x="44" y="46"/>
                    <a:pt x="37" y="42"/>
                  </a:cubicBezTo>
                  <a:cubicBezTo>
                    <a:pt x="37" y="42"/>
                    <a:pt x="36" y="43"/>
                    <a:pt x="36" y="44"/>
                  </a:cubicBezTo>
                  <a:cubicBezTo>
                    <a:pt x="32" y="50"/>
                    <a:pt x="28" y="55"/>
                    <a:pt x="24" y="61"/>
                  </a:cubicBezTo>
                  <a:cubicBezTo>
                    <a:pt x="22" y="64"/>
                    <a:pt x="22" y="66"/>
                    <a:pt x="25" y="68"/>
                  </a:cubicBezTo>
                  <a:cubicBezTo>
                    <a:pt x="33" y="76"/>
                    <a:pt x="42" y="80"/>
                    <a:pt x="54" y="74"/>
                  </a:cubicBezTo>
                  <a:cubicBezTo>
                    <a:pt x="56" y="73"/>
                    <a:pt x="56" y="73"/>
                    <a:pt x="59" y="73"/>
                  </a:cubicBezTo>
                  <a:cubicBezTo>
                    <a:pt x="57" y="76"/>
                    <a:pt x="50" y="84"/>
                    <a:pt x="45" y="87"/>
                  </a:cubicBezTo>
                  <a:cubicBezTo>
                    <a:pt x="36" y="82"/>
                    <a:pt x="2" y="56"/>
                    <a:pt x="0" y="52"/>
                  </a:cubicBezTo>
                  <a:cubicBezTo>
                    <a:pt x="2" y="53"/>
                    <a:pt x="3" y="53"/>
                    <a:pt x="4" y="54"/>
                  </a:cubicBezTo>
                  <a:cubicBezTo>
                    <a:pt x="8" y="55"/>
                    <a:pt x="10" y="54"/>
                    <a:pt x="12" y="51"/>
                  </a:cubicBezTo>
                  <a:cubicBezTo>
                    <a:pt x="21" y="38"/>
                    <a:pt x="30" y="25"/>
                    <a:pt x="39" y="12"/>
                  </a:cubicBezTo>
                  <a:cubicBezTo>
                    <a:pt x="42" y="8"/>
                    <a:pt x="41" y="6"/>
                    <a:pt x="39" y="3"/>
                  </a:cubicBezTo>
                  <a:cubicBezTo>
                    <a:pt x="38" y="2"/>
                    <a:pt x="38" y="1"/>
                    <a:pt x="37" y="0"/>
                  </a:cubicBezTo>
                  <a:cubicBezTo>
                    <a:pt x="40" y="1"/>
                    <a:pt x="76" y="27"/>
                    <a:pt x="82" y="33"/>
                  </a:cubicBezTo>
                  <a:cubicBezTo>
                    <a:pt x="79" y="38"/>
                    <a:pt x="73" y="46"/>
                    <a:pt x="70" y="48"/>
                  </a:cubicBezTo>
                  <a:cubicBezTo>
                    <a:pt x="70" y="47"/>
                    <a:pt x="70" y="46"/>
                    <a:pt x="70" y="46"/>
                  </a:cubicBezTo>
                  <a:cubicBezTo>
                    <a:pt x="74" y="36"/>
                    <a:pt x="72" y="30"/>
                    <a:pt x="65" y="24"/>
                  </a:cubicBezTo>
                  <a:cubicBezTo>
                    <a:pt x="63" y="22"/>
                    <a:pt x="61" y="20"/>
                    <a:pt x="58" y="19"/>
                  </a:cubicBezTo>
                  <a:cubicBezTo>
                    <a:pt x="56" y="17"/>
                    <a:pt x="54" y="18"/>
                    <a:pt x="53" y="20"/>
                  </a:cubicBezTo>
                  <a:cubicBezTo>
                    <a:pt x="49" y="25"/>
                    <a:pt x="45" y="30"/>
                    <a:pt x="41" y="36"/>
                  </a:cubicBezTo>
                  <a:cubicBezTo>
                    <a:pt x="41" y="37"/>
                    <a:pt x="40" y="38"/>
                    <a:pt x="40" y="39"/>
                  </a:cubicBezTo>
                  <a:cubicBezTo>
                    <a:pt x="43" y="42"/>
                    <a:pt x="46" y="44"/>
                    <a:pt x="51" y="43"/>
                  </a:cubicBezTo>
                  <a:cubicBezTo>
                    <a:pt x="54" y="42"/>
                    <a:pt x="58" y="39"/>
                    <a:pt x="61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9" name="Freeform 46"/>
            <p:cNvSpPr/>
            <p:nvPr/>
          </p:nvSpPr>
          <p:spPr bwMode="auto">
            <a:xfrm>
              <a:off x="2373206" y="23555723"/>
              <a:ext cx="495489" cy="471895"/>
            </a:xfrm>
            <a:custGeom>
              <a:avLst/>
              <a:gdLst>
                <a:gd name="T0" fmla="*/ 49 w 71"/>
                <a:gd name="T1" fmla="*/ 20 h 68"/>
                <a:gd name="T2" fmla="*/ 37 w 71"/>
                <a:gd name="T3" fmla="*/ 29 h 68"/>
                <a:gd name="T4" fmla="*/ 38 w 71"/>
                <a:gd name="T5" fmla="*/ 39 h 68"/>
                <a:gd name="T6" fmla="*/ 44 w 71"/>
                <a:gd name="T7" fmla="*/ 38 h 68"/>
                <a:gd name="T8" fmla="*/ 60 w 71"/>
                <a:gd name="T9" fmla="*/ 36 h 68"/>
                <a:gd name="T10" fmla="*/ 65 w 71"/>
                <a:gd name="T11" fmla="*/ 30 h 68"/>
                <a:gd name="T12" fmla="*/ 48 w 71"/>
                <a:gd name="T13" fmla="*/ 4 h 68"/>
                <a:gd name="T14" fmla="*/ 44 w 71"/>
                <a:gd name="T15" fmla="*/ 0 h 68"/>
                <a:gd name="T16" fmla="*/ 63 w 71"/>
                <a:gd name="T17" fmla="*/ 1 h 68"/>
                <a:gd name="T18" fmla="*/ 70 w 71"/>
                <a:gd name="T19" fmla="*/ 59 h 68"/>
                <a:gd name="T20" fmla="*/ 68 w 71"/>
                <a:gd name="T21" fmla="*/ 55 h 68"/>
                <a:gd name="T22" fmla="*/ 62 w 71"/>
                <a:gd name="T23" fmla="*/ 51 h 68"/>
                <a:gd name="T24" fmla="*/ 16 w 71"/>
                <a:gd name="T25" fmla="*/ 58 h 68"/>
                <a:gd name="T26" fmla="*/ 9 w 71"/>
                <a:gd name="T27" fmla="*/ 65 h 68"/>
                <a:gd name="T28" fmla="*/ 9 w 71"/>
                <a:gd name="T29" fmla="*/ 68 h 68"/>
                <a:gd name="T30" fmla="*/ 1 w 71"/>
                <a:gd name="T31" fmla="*/ 11 h 68"/>
                <a:gd name="T32" fmla="*/ 18 w 71"/>
                <a:gd name="T33" fmla="*/ 9 h 68"/>
                <a:gd name="T34" fmla="*/ 19 w 71"/>
                <a:gd name="T35" fmla="*/ 10 h 68"/>
                <a:gd name="T36" fmla="*/ 17 w 71"/>
                <a:gd name="T37" fmla="*/ 11 h 68"/>
                <a:gd name="T38" fmla="*/ 6 w 71"/>
                <a:gd name="T39" fmla="*/ 30 h 68"/>
                <a:gd name="T40" fmla="*/ 7 w 71"/>
                <a:gd name="T41" fmla="*/ 38 h 68"/>
                <a:gd name="T42" fmla="*/ 13 w 71"/>
                <a:gd name="T43" fmla="*/ 42 h 68"/>
                <a:gd name="T44" fmla="*/ 33 w 71"/>
                <a:gd name="T45" fmla="*/ 39 h 68"/>
                <a:gd name="T46" fmla="*/ 29 w 71"/>
                <a:gd name="T47" fmla="*/ 28 h 68"/>
                <a:gd name="T48" fmla="*/ 18 w 71"/>
                <a:gd name="T49" fmla="*/ 24 h 68"/>
                <a:gd name="T50" fmla="*/ 19 w 71"/>
                <a:gd name="T51" fmla="*/ 22 h 68"/>
                <a:gd name="T52" fmla="*/ 49 w 71"/>
                <a:gd name="T53" fmla="*/ 18 h 68"/>
                <a:gd name="T54" fmla="*/ 49 w 71"/>
                <a:gd name="T55" fmla="*/ 2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1" h="68">
                  <a:moveTo>
                    <a:pt x="49" y="20"/>
                  </a:moveTo>
                  <a:cubicBezTo>
                    <a:pt x="44" y="22"/>
                    <a:pt x="39" y="24"/>
                    <a:pt x="37" y="29"/>
                  </a:cubicBezTo>
                  <a:cubicBezTo>
                    <a:pt x="36" y="32"/>
                    <a:pt x="36" y="35"/>
                    <a:pt x="38" y="39"/>
                  </a:cubicBezTo>
                  <a:cubicBezTo>
                    <a:pt x="40" y="38"/>
                    <a:pt x="42" y="38"/>
                    <a:pt x="44" y="38"/>
                  </a:cubicBezTo>
                  <a:cubicBezTo>
                    <a:pt x="49" y="37"/>
                    <a:pt x="54" y="36"/>
                    <a:pt x="60" y="36"/>
                  </a:cubicBezTo>
                  <a:cubicBezTo>
                    <a:pt x="63" y="35"/>
                    <a:pt x="64" y="34"/>
                    <a:pt x="65" y="30"/>
                  </a:cubicBezTo>
                  <a:cubicBezTo>
                    <a:pt x="65" y="18"/>
                    <a:pt x="59" y="8"/>
                    <a:pt x="48" y="4"/>
                  </a:cubicBezTo>
                  <a:cubicBezTo>
                    <a:pt x="47" y="3"/>
                    <a:pt x="45" y="3"/>
                    <a:pt x="44" y="0"/>
                  </a:cubicBezTo>
                  <a:cubicBezTo>
                    <a:pt x="51" y="0"/>
                    <a:pt x="57" y="1"/>
                    <a:pt x="63" y="1"/>
                  </a:cubicBezTo>
                  <a:cubicBezTo>
                    <a:pt x="65" y="5"/>
                    <a:pt x="71" y="54"/>
                    <a:pt x="70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2"/>
                    <a:pt x="65" y="51"/>
                    <a:pt x="62" y="51"/>
                  </a:cubicBezTo>
                  <a:cubicBezTo>
                    <a:pt x="46" y="53"/>
                    <a:pt x="31" y="55"/>
                    <a:pt x="16" y="58"/>
                  </a:cubicBezTo>
                  <a:cubicBezTo>
                    <a:pt x="12" y="58"/>
                    <a:pt x="10" y="60"/>
                    <a:pt x="9" y="65"/>
                  </a:cubicBezTo>
                  <a:cubicBezTo>
                    <a:pt x="9" y="66"/>
                    <a:pt x="9" y="67"/>
                    <a:pt x="9" y="68"/>
                  </a:cubicBezTo>
                  <a:cubicBezTo>
                    <a:pt x="7" y="65"/>
                    <a:pt x="0" y="17"/>
                    <a:pt x="1" y="11"/>
                  </a:cubicBezTo>
                  <a:cubicBezTo>
                    <a:pt x="7" y="10"/>
                    <a:pt x="12" y="9"/>
                    <a:pt x="18" y="9"/>
                  </a:cubicBezTo>
                  <a:cubicBezTo>
                    <a:pt x="18" y="9"/>
                    <a:pt x="19" y="9"/>
                    <a:pt x="19" y="10"/>
                  </a:cubicBezTo>
                  <a:cubicBezTo>
                    <a:pt x="18" y="10"/>
                    <a:pt x="18" y="11"/>
                    <a:pt x="17" y="11"/>
                  </a:cubicBezTo>
                  <a:cubicBezTo>
                    <a:pt x="8" y="14"/>
                    <a:pt x="5" y="21"/>
                    <a:pt x="6" y="30"/>
                  </a:cubicBezTo>
                  <a:cubicBezTo>
                    <a:pt x="6" y="32"/>
                    <a:pt x="6" y="35"/>
                    <a:pt x="7" y="38"/>
                  </a:cubicBezTo>
                  <a:cubicBezTo>
                    <a:pt x="7" y="42"/>
                    <a:pt x="8" y="43"/>
                    <a:pt x="13" y="42"/>
                  </a:cubicBezTo>
                  <a:cubicBezTo>
                    <a:pt x="20" y="41"/>
                    <a:pt x="26" y="40"/>
                    <a:pt x="33" y="39"/>
                  </a:cubicBezTo>
                  <a:cubicBezTo>
                    <a:pt x="34" y="34"/>
                    <a:pt x="33" y="30"/>
                    <a:pt x="29" y="28"/>
                  </a:cubicBezTo>
                  <a:cubicBezTo>
                    <a:pt x="26" y="26"/>
                    <a:pt x="22" y="25"/>
                    <a:pt x="18" y="24"/>
                  </a:cubicBezTo>
                  <a:cubicBezTo>
                    <a:pt x="18" y="23"/>
                    <a:pt x="19" y="23"/>
                    <a:pt x="19" y="22"/>
                  </a:cubicBezTo>
                  <a:cubicBezTo>
                    <a:pt x="29" y="21"/>
                    <a:pt x="39" y="20"/>
                    <a:pt x="49" y="18"/>
                  </a:cubicBezTo>
                  <a:cubicBezTo>
                    <a:pt x="49" y="19"/>
                    <a:pt x="49" y="19"/>
                    <a:pt x="49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0" name="Freeform 47"/>
            <p:cNvSpPr>
              <a:spLocks noEditPoints="1"/>
            </p:cNvSpPr>
            <p:nvPr/>
          </p:nvSpPr>
          <p:spPr bwMode="auto">
            <a:xfrm>
              <a:off x="4897841" y="26009575"/>
              <a:ext cx="346056" cy="495489"/>
            </a:xfrm>
            <a:custGeom>
              <a:avLst/>
              <a:gdLst>
                <a:gd name="T0" fmla="*/ 17 w 50"/>
                <a:gd name="T1" fmla="*/ 35 h 70"/>
                <a:gd name="T2" fmla="*/ 10 w 50"/>
                <a:gd name="T3" fmla="*/ 27 h 70"/>
                <a:gd name="T4" fmla="*/ 8 w 50"/>
                <a:gd name="T5" fmla="*/ 11 h 70"/>
                <a:gd name="T6" fmla="*/ 19 w 50"/>
                <a:gd name="T7" fmla="*/ 1 h 70"/>
                <a:gd name="T8" fmla="*/ 39 w 50"/>
                <a:gd name="T9" fmla="*/ 3 h 70"/>
                <a:gd name="T10" fmla="*/ 48 w 50"/>
                <a:gd name="T11" fmla="*/ 12 h 70"/>
                <a:gd name="T12" fmla="*/ 42 w 50"/>
                <a:gd name="T13" fmla="*/ 27 h 70"/>
                <a:gd name="T14" fmla="*/ 34 w 50"/>
                <a:gd name="T15" fmla="*/ 30 h 70"/>
                <a:gd name="T16" fmla="*/ 37 w 50"/>
                <a:gd name="T17" fmla="*/ 33 h 70"/>
                <a:gd name="T18" fmla="*/ 44 w 50"/>
                <a:gd name="T19" fmla="*/ 44 h 70"/>
                <a:gd name="T20" fmla="*/ 30 w 50"/>
                <a:gd name="T21" fmla="*/ 69 h 70"/>
                <a:gd name="T22" fmla="*/ 9 w 50"/>
                <a:gd name="T23" fmla="*/ 65 h 70"/>
                <a:gd name="T24" fmla="*/ 1 w 50"/>
                <a:gd name="T25" fmla="*/ 51 h 70"/>
                <a:gd name="T26" fmla="*/ 11 w 50"/>
                <a:gd name="T27" fmla="*/ 38 h 70"/>
                <a:gd name="T28" fmla="*/ 17 w 50"/>
                <a:gd name="T29" fmla="*/ 35 h 70"/>
                <a:gd name="T30" fmla="*/ 20 w 50"/>
                <a:gd name="T31" fmla="*/ 38 h 70"/>
                <a:gd name="T32" fmla="*/ 14 w 50"/>
                <a:gd name="T33" fmla="*/ 61 h 70"/>
                <a:gd name="T34" fmla="*/ 22 w 50"/>
                <a:gd name="T35" fmla="*/ 67 h 70"/>
                <a:gd name="T36" fmla="*/ 30 w 50"/>
                <a:gd name="T37" fmla="*/ 61 h 70"/>
                <a:gd name="T38" fmla="*/ 20 w 50"/>
                <a:gd name="T39" fmla="*/ 38 h 70"/>
                <a:gd name="T40" fmla="*/ 31 w 50"/>
                <a:gd name="T41" fmla="*/ 27 h 70"/>
                <a:gd name="T42" fmla="*/ 36 w 50"/>
                <a:gd name="T43" fmla="*/ 8 h 70"/>
                <a:gd name="T44" fmla="*/ 28 w 50"/>
                <a:gd name="T45" fmla="*/ 3 h 70"/>
                <a:gd name="T46" fmla="*/ 21 w 50"/>
                <a:gd name="T47" fmla="*/ 8 h 70"/>
                <a:gd name="T48" fmla="*/ 22 w 50"/>
                <a:gd name="T49" fmla="*/ 18 h 70"/>
                <a:gd name="T50" fmla="*/ 31 w 50"/>
                <a:gd name="T51" fmla="*/ 2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70">
                  <a:moveTo>
                    <a:pt x="17" y="35"/>
                  </a:moveTo>
                  <a:cubicBezTo>
                    <a:pt x="15" y="33"/>
                    <a:pt x="12" y="30"/>
                    <a:pt x="10" y="27"/>
                  </a:cubicBezTo>
                  <a:cubicBezTo>
                    <a:pt x="7" y="22"/>
                    <a:pt x="6" y="17"/>
                    <a:pt x="8" y="11"/>
                  </a:cubicBezTo>
                  <a:cubicBezTo>
                    <a:pt x="10" y="6"/>
                    <a:pt x="14" y="3"/>
                    <a:pt x="19" y="1"/>
                  </a:cubicBezTo>
                  <a:cubicBezTo>
                    <a:pt x="26" y="0"/>
                    <a:pt x="33" y="0"/>
                    <a:pt x="39" y="3"/>
                  </a:cubicBezTo>
                  <a:cubicBezTo>
                    <a:pt x="43" y="5"/>
                    <a:pt x="46" y="8"/>
                    <a:pt x="48" y="12"/>
                  </a:cubicBezTo>
                  <a:cubicBezTo>
                    <a:pt x="50" y="18"/>
                    <a:pt x="48" y="24"/>
                    <a:pt x="42" y="27"/>
                  </a:cubicBezTo>
                  <a:cubicBezTo>
                    <a:pt x="39" y="28"/>
                    <a:pt x="37" y="29"/>
                    <a:pt x="34" y="30"/>
                  </a:cubicBezTo>
                  <a:cubicBezTo>
                    <a:pt x="35" y="31"/>
                    <a:pt x="36" y="32"/>
                    <a:pt x="37" y="33"/>
                  </a:cubicBezTo>
                  <a:cubicBezTo>
                    <a:pt x="40" y="37"/>
                    <a:pt x="43" y="40"/>
                    <a:pt x="44" y="44"/>
                  </a:cubicBezTo>
                  <a:cubicBezTo>
                    <a:pt x="48" y="55"/>
                    <a:pt x="42" y="66"/>
                    <a:pt x="30" y="69"/>
                  </a:cubicBezTo>
                  <a:cubicBezTo>
                    <a:pt x="23" y="70"/>
                    <a:pt x="16" y="69"/>
                    <a:pt x="9" y="65"/>
                  </a:cubicBezTo>
                  <a:cubicBezTo>
                    <a:pt x="3" y="62"/>
                    <a:pt x="0" y="57"/>
                    <a:pt x="1" y="51"/>
                  </a:cubicBezTo>
                  <a:cubicBezTo>
                    <a:pt x="1" y="44"/>
                    <a:pt x="5" y="40"/>
                    <a:pt x="11" y="38"/>
                  </a:cubicBezTo>
                  <a:cubicBezTo>
                    <a:pt x="13" y="37"/>
                    <a:pt x="15" y="36"/>
                    <a:pt x="17" y="35"/>
                  </a:cubicBezTo>
                  <a:close/>
                  <a:moveTo>
                    <a:pt x="20" y="38"/>
                  </a:moveTo>
                  <a:cubicBezTo>
                    <a:pt x="13" y="44"/>
                    <a:pt x="10" y="54"/>
                    <a:pt x="14" y="61"/>
                  </a:cubicBezTo>
                  <a:cubicBezTo>
                    <a:pt x="15" y="65"/>
                    <a:pt x="18" y="67"/>
                    <a:pt x="22" y="67"/>
                  </a:cubicBezTo>
                  <a:cubicBezTo>
                    <a:pt x="26" y="67"/>
                    <a:pt x="28" y="64"/>
                    <a:pt x="30" y="61"/>
                  </a:cubicBezTo>
                  <a:cubicBezTo>
                    <a:pt x="33" y="53"/>
                    <a:pt x="29" y="44"/>
                    <a:pt x="20" y="38"/>
                  </a:cubicBezTo>
                  <a:close/>
                  <a:moveTo>
                    <a:pt x="31" y="27"/>
                  </a:moveTo>
                  <a:cubicBezTo>
                    <a:pt x="37" y="23"/>
                    <a:pt x="39" y="14"/>
                    <a:pt x="36" y="8"/>
                  </a:cubicBezTo>
                  <a:cubicBezTo>
                    <a:pt x="35" y="4"/>
                    <a:pt x="32" y="3"/>
                    <a:pt x="28" y="3"/>
                  </a:cubicBezTo>
                  <a:cubicBezTo>
                    <a:pt x="25" y="3"/>
                    <a:pt x="23" y="5"/>
                    <a:pt x="21" y="8"/>
                  </a:cubicBezTo>
                  <a:cubicBezTo>
                    <a:pt x="20" y="11"/>
                    <a:pt x="20" y="15"/>
                    <a:pt x="22" y="18"/>
                  </a:cubicBezTo>
                  <a:cubicBezTo>
                    <a:pt x="24" y="22"/>
                    <a:pt x="27" y="25"/>
                    <a:pt x="31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1" name="Freeform 48"/>
            <p:cNvSpPr>
              <a:spLocks noEditPoints="1"/>
            </p:cNvSpPr>
            <p:nvPr/>
          </p:nvSpPr>
          <p:spPr bwMode="auto">
            <a:xfrm>
              <a:off x="2569829" y="24342214"/>
              <a:ext cx="511219" cy="440435"/>
            </a:xfrm>
            <a:custGeom>
              <a:avLst/>
              <a:gdLst>
                <a:gd name="T0" fmla="*/ 16 w 74"/>
                <a:gd name="T1" fmla="*/ 63 h 63"/>
                <a:gd name="T2" fmla="*/ 14 w 74"/>
                <a:gd name="T3" fmla="*/ 60 h 63"/>
                <a:gd name="T4" fmla="*/ 3 w 74"/>
                <a:gd name="T5" fmla="*/ 34 h 63"/>
                <a:gd name="T6" fmla="*/ 0 w 74"/>
                <a:gd name="T7" fmla="*/ 18 h 63"/>
                <a:gd name="T8" fmla="*/ 8 w 74"/>
                <a:gd name="T9" fmla="*/ 3 h 63"/>
                <a:gd name="T10" fmla="*/ 25 w 74"/>
                <a:gd name="T11" fmla="*/ 4 h 63"/>
                <a:gd name="T12" fmla="*/ 33 w 74"/>
                <a:gd name="T13" fmla="*/ 13 h 63"/>
                <a:gd name="T14" fmla="*/ 38 w 74"/>
                <a:gd name="T15" fmla="*/ 26 h 63"/>
                <a:gd name="T16" fmla="*/ 42 w 74"/>
                <a:gd name="T17" fmla="*/ 25 h 63"/>
                <a:gd name="T18" fmla="*/ 55 w 74"/>
                <a:gd name="T19" fmla="*/ 19 h 63"/>
                <a:gd name="T20" fmla="*/ 61 w 74"/>
                <a:gd name="T21" fmla="*/ 9 h 63"/>
                <a:gd name="T22" fmla="*/ 61 w 74"/>
                <a:gd name="T23" fmla="*/ 6 h 63"/>
                <a:gd name="T24" fmla="*/ 66 w 74"/>
                <a:gd name="T25" fmla="*/ 16 h 63"/>
                <a:gd name="T26" fmla="*/ 70 w 74"/>
                <a:gd name="T27" fmla="*/ 27 h 63"/>
                <a:gd name="T28" fmla="*/ 73 w 74"/>
                <a:gd name="T29" fmla="*/ 38 h 63"/>
                <a:gd name="T30" fmla="*/ 70 w 74"/>
                <a:gd name="T31" fmla="*/ 34 h 63"/>
                <a:gd name="T32" fmla="*/ 64 w 74"/>
                <a:gd name="T33" fmla="*/ 32 h 63"/>
                <a:gd name="T34" fmla="*/ 58 w 74"/>
                <a:gd name="T35" fmla="*/ 35 h 63"/>
                <a:gd name="T36" fmla="*/ 22 w 74"/>
                <a:gd name="T37" fmla="*/ 50 h 63"/>
                <a:gd name="T38" fmla="*/ 16 w 74"/>
                <a:gd name="T39" fmla="*/ 61 h 63"/>
                <a:gd name="T40" fmla="*/ 16 w 74"/>
                <a:gd name="T41" fmla="*/ 63 h 63"/>
                <a:gd name="T42" fmla="*/ 36 w 74"/>
                <a:gd name="T43" fmla="*/ 27 h 63"/>
                <a:gd name="T44" fmla="*/ 32 w 74"/>
                <a:gd name="T45" fmla="*/ 20 h 63"/>
                <a:gd name="T46" fmla="*/ 21 w 74"/>
                <a:gd name="T47" fmla="*/ 16 h 63"/>
                <a:gd name="T48" fmla="*/ 10 w 74"/>
                <a:gd name="T49" fmla="*/ 21 h 63"/>
                <a:gd name="T50" fmla="*/ 7 w 74"/>
                <a:gd name="T51" fmla="*/ 35 h 63"/>
                <a:gd name="T52" fmla="*/ 13 w 74"/>
                <a:gd name="T53" fmla="*/ 38 h 63"/>
                <a:gd name="T54" fmla="*/ 36 w 74"/>
                <a:gd name="T5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4" h="63">
                  <a:moveTo>
                    <a:pt x="16" y="63"/>
                  </a:moveTo>
                  <a:cubicBezTo>
                    <a:pt x="15" y="62"/>
                    <a:pt x="14" y="61"/>
                    <a:pt x="14" y="60"/>
                  </a:cubicBezTo>
                  <a:cubicBezTo>
                    <a:pt x="10" y="51"/>
                    <a:pt x="7" y="42"/>
                    <a:pt x="3" y="34"/>
                  </a:cubicBezTo>
                  <a:cubicBezTo>
                    <a:pt x="1" y="29"/>
                    <a:pt x="0" y="23"/>
                    <a:pt x="0" y="18"/>
                  </a:cubicBezTo>
                  <a:cubicBezTo>
                    <a:pt x="0" y="11"/>
                    <a:pt x="2" y="6"/>
                    <a:pt x="8" y="3"/>
                  </a:cubicBezTo>
                  <a:cubicBezTo>
                    <a:pt x="14" y="0"/>
                    <a:pt x="19" y="1"/>
                    <a:pt x="25" y="4"/>
                  </a:cubicBezTo>
                  <a:cubicBezTo>
                    <a:pt x="28" y="6"/>
                    <a:pt x="31" y="10"/>
                    <a:pt x="33" y="13"/>
                  </a:cubicBezTo>
                  <a:cubicBezTo>
                    <a:pt x="35" y="17"/>
                    <a:pt x="36" y="22"/>
                    <a:pt x="38" y="26"/>
                  </a:cubicBezTo>
                  <a:cubicBezTo>
                    <a:pt x="40" y="25"/>
                    <a:pt x="41" y="25"/>
                    <a:pt x="42" y="25"/>
                  </a:cubicBezTo>
                  <a:cubicBezTo>
                    <a:pt x="46" y="23"/>
                    <a:pt x="51" y="21"/>
                    <a:pt x="55" y="19"/>
                  </a:cubicBezTo>
                  <a:cubicBezTo>
                    <a:pt x="61" y="16"/>
                    <a:pt x="62" y="15"/>
                    <a:pt x="61" y="9"/>
                  </a:cubicBezTo>
                  <a:cubicBezTo>
                    <a:pt x="61" y="8"/>
                    <a:pt x="61" y="7"/>
                    <a:pt x="61" y="6"/>
                  </a:cubicBezTo>
                  <a:cubicBezTo>
                    <a:pt x="64" y="9"/>
                    <a:pt x="64" y="13"/>
                    <a:pt x="66" y="16"/>
                  </a:cubicBezTo>
                  <a:cubicBezTo>
                    <a:pt x="67" y="20"/>
                    <a:pt x="69" y="23"/>
                    <a:pt x="70" y="27"/>
                  </a:cubicBezTo>
                  <a:cubicBezTo>
                    <a:pt x="71" y="30"/>
                    <a:pt x="74" y="33"/>
                    <a:pt x="73" y="38"/>
                  </a:cubicBezTo>
                  <a:cubicBezTo>
                    <a:pt x="72" y="36"/>
                    <a:pt x="71" y="35"/>
                    <a:pt x="70" y="34"/>
                  </a:cubicBezTo>
                  <a:cubicBezTo>
                    <a:pt x="68" y="32"/>
                    <a:pt x="66" y="31"/>
                    <a:pt x="64" y="32"/>
                  </a:cubicBezTo>
                  <a:cubicBezTo>
                    <a:pt x="62" y="33"/>
                    <a:pt x="60" y="34"/>
                    <a:pt x="58" y="35"/>
                  </a:cubicBezTo>
                  <a:cubicBezTo>
                    <a:pt x="46" y="40"/>
                    <a:pt x="34" y="45"/>
                    <a:pt x="22" y="50"/>
                  </a:cubicBezTo>
                  <a:cubicBezTo>
                    <a:pt x="16" y="53"/>
                    <a:pt x="16" y="54"/>
                    <a:pt x="16" y="61"/>
                  </a:cubicBezTo>
                  <a:cubicBezTo>
                    <a:pt x="16" y="62"/>
                    <a:pt x="16" y="62"/>
                    <a:pt x="16" y="63"/>
                  </a:cubicBezTo>
                  <a:close/>
                  <a:moveTo>
                    <a:pt x="36" y="27"/>
                  </a:moveTo>
                  <a:cubicBezTo>
                    <a:pt x="34" y="25"/>
                    <a:pt x="34" y="22"/>
                    <a:pt x="32" y="20"/>
                  </a:cubicBezTo>
                  <a:cubicBezTo>
                    <a:pt x="29" y="16"/>
                    <a:pt x="25" y="14"/>
                    <a:pt x="21" y="16"/>
                  </a:cubicBezTo>
                  <a:cubicBezTo>
                    <a:pt x="17" y="17"/>
                    <a:pt x="13" y="19"/>
                    <a:pt x="10" y="21"/>
                  </a:cubicBezTo>
                  <a:cubicBezTo>
                    <a:pt x="5" y="24"/>
                    <a:pt x="4" y="30"/>
                    <a:pt x="7" y="35"/>
                  </a:cubicBezTo>
                  <a:cubicBezTo>
                    <a:pt x="9" y="38"/>
                    <a:pt x="10" y="39"/>
                    <a:pt x="13" y="38"/>
                  </a:cubicBezTo>
                  <a:cubicBezTo>
                    <a:pt x="20" y="34"/>
                    <a:pt x="28" y="31"/>
                    <a:pt x="36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2" name="Freeform 49"/>
            <p:cNvSpPr/>
            <p:nvPr/>
          </p:nvSpPr>
          <p:spPr bwMode="auto">
            <a:xfrm>
              <a:off x="2868695" y="21353548"/>
              <a:ext cx="605598" cy="660652"/>
            </a:xfrm>
            <a:custGeom>
              <a:avLst/>
              <a:gdLst>
                <a:gd name="T0" fmla="*/ 0 w 87"/>
                <a:gd name="T1" fmla="*/ 51 h 95"/>
                <a:gd name="T2" fmla="*/ 6 w 87"/>
                <a:gd name="T3" fmla="*/ 43 h 95"/>
                <a:gd name="T4" fmla="*/ 22 w 87"/>
                <a:gd name="T5" fmla="*/ 36 h 95"/>
                <a:gd name="T6" fmla="*/ 59 w 87"/>
                <a:gd name="T7" fmla="*/ 36 h 95"/>
                <a:gd name="T8" fmla="*/ 64 w 87"/>
                <a:gd name="T9" fmla="*/ 36 h 95"/>
                <a:gd name="T10" fmla="*/ 62 w 87"/>
                <a:gd name="T11" fmla="*/ 33 h 95"/>
                <a:gd name="T12" fmla="*/ 44 w 87"/>
                <a:gd name="T13" fmla="*/ 18 h 95"/>
                <a:gd name="T14" fmla="*/ 30 w 87"/>
                <a:gd name="T15" fmla="*/ 16 h 95"/>
                <a:gd name="T16" fmla="*/ 29 w 87"/>
                <a:gd name="T17" fmla="*/ 16 h 95"/>
                <a:gd name="T18" fmla="*/ 42 w 87"/>
                <a:gd name="T19" fmla="*/ 0 h 95"/>
                <a:gd name="T20" fmla="*/ 42 w 87"/>
                <a:gd name="T21" fmla="*/ 3 h 95"/>
                <a:gd name="T22" fmla="*/ 44 w 87"/>
                <a:gd name="T23" fmla="*/ 13 h 95"/>
                <a:gd name="T24" fmla="*/ 74 w 87"/>
                <a:gd name="T25" fmla="*/ 38 h 95"/>
                <a:gd name="T26" fmla="*/ 87 w 87"/>
                <a:gd name="T27" fmla="*/ 50 h 95"/>
                <a:gd name="T28" fmla="*/ 83 w 87"/>
                <a:gd name="T29" fmla="*/ 52 h 95"/>
                <a:gd name="T30" fmla="*/ 77 w 87"/>
                <a:gd name="T31" fmla="*/ 52 h 95"/>
                <a:gd name="T32" fmla="*/ 25 w 87"/>
                <a:gd name="T33" fmla="*/ 51 h 95"/>
                <a:gd name="T34" fmla="*/ 19 w 87"/>
                <a:gd name="T35" fmla="*/ 51 h 95"/>
                <a:gd name="T36" fmla="*/ 22 w 87"/>
                <a:gd name="T37" fmla="*/ 55 h 95"/>
                <a:gd name="T38" fmla="*/ 47 w 87"/>
                <a:gd name="T39" fmla="*/ 77 h 95"/>
                <a:gd name="T40" fmla="*/ 61 w 87"/>
                <a:gd name="T41" fmla="*/ 78 h 95"/>
                <a:gd name="T42" fmla="*/ 61 w 87"/>
                <a:gd name="T43" fmla="*/ 77 h 95"/>
                <a:gd name="T44" fmla="*/ 48 w 87"/>
                <a:gd name="T45" fmla="*/ 95 h 95"/>
                <a:gd name="T46" fmla="*/ 49 w 87"/>
                <a:gd name="T47" fmla="*/ 91 h 95"/>
                <a:gd name="T48" fmla="*/ 47 w 87"/>
                <a:gd name="T49" fmla="*/ 82 h 95"/>
                <a:gd name="T50" fmla="*/ 30 w 87"/>
                <a:gd name="T51" fmla="*/ 67 h 95"/>
                <a:gd name="T52" fmla="*/ 15 w 87"/>
                <a:gd name="T53" fmla="*/ 54 h 95"/>
                <a:gd name="T54" fmla="*/ 7 w 87"/>
                <a:gd name="T55" fmla="*/ 51 h 95"/>
                <a:gd name="T56" fmla="*/ 1 w 87"/>
                <a:gd name="T57" fmla="*/ 52 h 95"/>
                <a:gd name="T58" fmla="*/ 0 w 87"/>
                <a:gd name="T59" fmla="*/ 5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95">
                  <a:moveTo>
                    <a:pt x="0" y="51"/>
                  </a:moveTo>
                  <a:cubicBezTo>
                    <a:pt x="2" y="49"/>
                    <a:pt x="5" y="46"/>
                    <a:pt x="6" y="43"/>
                  </a:cubicBezTo>
                  <a:cubicBezTo>
                    <a:pt x="10" y="37"/>
                    <a:pt x="15" y="35"/>
                    <a:pt x="22" y="36"/>
                  </a:cubicBezTo>
                  <a:cubicBezTo>
                    <a:pt x="34" y="36"/>
                    <a:pt x="47" y="36"/>
                    <a:pt x="59" y="36"/>
                  </a:cubicBezTo>
                  <a:cubicBezTo>
                    <a:pt x="61" y="36"/>
                    <a:pt x="62" y="36"/>
                    <a:pt x="64" y="36"/>
                  </a:cubicBezTo>
                  <a:cubicBezTo>
                    <a:pt x="63" y="35"/>
                    <a:pt x="63" y="34"/>
                    <a:pt x="62" y="33"/>
                  </a:cubicBezTo>
                  <a:cubicBezTo>
                    <a:pt x="56" y="28"/>
                    <a:pt x="50" y="23"/>
                    <a:pt x="44" y="18"/>
                  </a:cubicBezTo>
                  <a:cubicBezTo>
                    <a:pt x="38" y="12"/>
                    <a:pt x="37" y="12"/>
                    <a:pt x="30" y="16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30" y="13"/>
                    <a:pt x="38" y="3"/>
                    <a:pt x="42" y="0"/>
                  </a:cubicBezTo>
                  <a:cubicBezTo>
                    <a:pt x="42" y="2"/>
                    <a:pt x="42" y="2"/>
                    <a:pt x="42" y="3"/>
                  </a:cubicBezTo>
                  <a:cubicBezTo>
                    <a:pt x="40" y="7"/>
                    <a:pt x="41" y="10"/>
                    <a:pt x="44" y="13"/>
                  </a:cubicBezTo>
                  <a:cubicBezTo>
                    <a:pt x="54" y="21"/>
                    <a:pt x="64" y="30"/>
                    <a:pt x="74" y="38"/>
                  </a:cubicBezTo>
                  <a:cubicBezTo>
                    <a:pt x="78" y="42"/>
                    <a:pt x="82" y="46"/>
                    <a:pt x="87" y="50"/>
                  </a:cubicBezTo>
                  <a:cubicBezTo>
                    <a:pt x="85" y="51"/>
                    <a:pt x="84" y="52"/>
                    <a:pt x="83" y="52"/>
                  </a:cubicBezTo>
                  <a:cubicBezTo>
                    <a:pt x="81" y="52"/>
                    <a:pt x="79" y="52"/>
                    <a:pt x="77" y="52"/>
                  </a:cubicBezTo>
                  <a:cubicBezTo>
                    <a:pt x="60" y="52"/>
                    <a:pt x="42" y="52"/>
                    <a:pt x="25" y="51"/>
                  </a:cubicBezTo>
                  <a:cubicBezTo>
                    <a:pt x="23" y="51"/>
                    <a:pt x="22" y="51"/>
                    <a:pt x="19" y="51"/>
                  </a:cubicBezTo>
                  <a:cubicBezTo>
                    <a:pt x="20" y="53"/>
                    <a:pt x="21" y="54"/>
                    <a:pt x="22" y="55"/>
                  </a:cubicBezTo>
                  <a:cubicBezTo>
                    <a:pt x="30" y="62"/>
                    <a:pt x="39" y="69"/>
                    <a:pt x="47" y="77"/>
                  </a:cubicBezTo>
                  <a:cubicBezTo>
                    <a:pt x="51" y="81"/>
                    <a:pt x="55" y="83"/>
                    <a:pt x="61" y="78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61" y="80"/>
                    <a:pt x="52" y="92"/>
                    <a:pt x="48" y="95"/>
                  </a:cubicBezTo>
                  <a:cubicBezTo>
                    <a:pt x="48" y="93"/>
                    <a:pt x="48" y="92"/>
                    <a:pt x="49" y="91"/>
                  </a:cubicBezTo>
                  <a:cubicBezTo>
                    <a:pt x="51" y="87"/>
                    <a:pt x="50" y="85"/>
                    <a:pt x="47" y="82"/>
                  </a:cubicBezTo>
                  <a:cubicBezTo>
                    <a:pt x="41" y="77"/>
                    <a:pt x="35" y="72"/>
                    <a:pt x="30" y="67"/>
                  </a:cubicBezTo>
                  <a:cubicBezTo>
                    <a:pt x="25" y="62"/>
                    <a:pt x="20" y="58"/>
                    <a:pt x="15" y="54"/>
                  </a:cubicBezTo>
                  <a:cubicBezTo>
                    <a:pt x="12" y="51"/>
                    <a:pt x="10" y="51"/>
                    <a:pt x="7" y="51"/>
                  </a:cubicBezTo>
                  <a:cubicBezTo>
                    <a:pt x="5" y="52"/>
                    <a:pt x="3" y="52"/>
                    <a:pt x="1" y="52"/>
                  </a:cubicBezTo>
                  <a:cubicBezTo>
                    <a:pt x="0" y="52"/>
                    <a:pt x="0" y="52"/>
                    <a:pt x="0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3" name="Freeform 50"/>
            <p:cNvSpPr>
              <a:spLocks noEditPoints="1"/>
            </p:cNvSpPr>
            <p:nvPr/>
          </p:nvSpPr>
          <p:spPr bwMode="auto">
            <a:xfrm>
              <a:off x="6423633" y="25797222"/>
              <a:ext cx="424705" cy="487624"/>
            </a:xfrm>
            <a:custGeom>
              <a:avLst/>
              <a:gdLst>
                <a:gd name="T0" fmla="*/ 36 w 61"/>
                <a:gd name="T1" fmla="*/ 26 h 70"/>
                <a:gd name="T2" fmla="*/ 46 w 61"/>
                <a:gd name="T3" fmla="*/ 29 h 70"/>
                <a:gd name="T4" fmla="*/ 60 w 61"/>
                <a:gd name="T5" fmla="*/ 45 h 70"/>
                <a:gd name="T6" fmla="*/ 55 w 61"/>
                <a:gd name="T7" fmla="*/ 59 h 70"/>
                <a:gd name="T8" fmla="*/ 34 w 61"/>
                <a:gd name="T9" fmla="*/ 69 h 70"/>
                <a:gd name="T10" fmla="*/ 21 w 61"/>
                <a:gd name="T11" fmla="*/ 62 h 70"/>
                <a:gd name="T12" fmla="*/ 21 w 61"/>
                <a:gd name="T13" fmla="*/ 46 h 70"/>
                <a:gd name="T14" fmla="*/ 26 w 61"/>
                <a:gd name="T15" fmla="*/ 39 h 70"/>
                <a:gd name="T16" fmla="*/ 17 w 61"/>
                <a:gd name="T17" fmla="*/ 37 h 70"/>
                <a:gd name="T18" fmla="*/ 11 w 61"/>
                <a:gd name="T19" fmla="*/ 8 h 70"/>
                <a:gd name="T20" fmla="*/ 28 w 61"/>
                <a:gd name="T21" fmla="*/ 0 h 70"/>
                <a:gd name="T22" fmla="*/ 42 w 61"/>
                <a:gd name="T23" fmla="*/ 7 h 70"/>
                <a:gd name="T24" fmla="*/ 40 w 61"/>
                <a:gd name="T25" fmla="*/ 21 h 70"/>
                <a:gd name="T26" fmla="*/ 36 w 61"/>
                <a:gd name="T27" fmla="*/ 26 h 70"/>
                <a:gd name="T28" fmla="*/ 29 w 61"/>
                <a:gd name="T29" fmla="*/ 40 h 70"/>
                <a:gd name="T30" fmla="*/ 28 w 61"/>
                <a:gd name="T31" fmla="*/ 48 h 70"/>
                <a:gd name="T32" fmla="*/ 37 w 61"/>
                <a:gd name="T33" fmla="*/ 63 h 70"/>
                <a:gd name="T34" fmla="*/ 46 w 61"/>
                <a:gd name="T35" fmla="*/ 64 h 70"/>
                <a:gd name="T36" fmla="*/ 50 w 61"/>
                <a:gd name="T37" fmla="*/ 55 h 70"/>
                <a:gd name="T38" fmla="*/ 41 w 61"/>
                <a:gd name="T39" fmla="*/ 43 h 70"/>
                <a:gd name="T40" fmla="*/ 29 w 61"/>
                <a:gd name="T41" fmla="*/ 40 h 70"/>
                <a:gd name="T42" fmla="*/ 33 w 61"/>
                <a:gd name="T43" fmla="*/ 26 h 70"/>
                <a:gd name="T44" fmla="*/ 28 w 61"/>
                <a:gd name="T45" fmla="*/ 7 h 70"/>
                <a:gd name="T46" fmla="*/ 22 w 61"/>
                <a:gd name="T47" fmla="*/ 5 h 70"/>
                <a:gd name="T48" fmla="*/ 14 w 61"/>
                <a:gd name="T49" fmla="*/ 10 h 70"/>
                <a:gd name="T50" fmla="*/ 16 w 61"/>
                <a:gd name="T51" fmla="*/ 19 h 70"/>
                <a:gd name="T52" fmla="*/ 33 w 61"/>
                <a:gd name="T53" fmla="*/ 2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70">
                  <a:moveTo>
                    <a:pt x="36" y="26"/>
                  </a:moveTo>
                  <a:cubicBezTo>
                    <a:pt x="40" y="27"/>
                    <a:pt x="43" y="28"/>
                    <a:pt x="46" y="29"/>
                  </a:cubicBezTo>
                  <a:cubicBezTo>
                    <a:pt x="54" y="31"/>
                    <a:pt x="59" y="37"/>
                    <a:pt x="60" y="45"/>
                  </a:cubicBezTo>
                  <a:cubicBezTo>
                    <a:pt x="61" y="51"/>
                    <a:pt x="59" y="55"/>
                    <a:pt x="55" y="59"/>
                  </a:cubicBezTo>
                  <a:cubicBezTo>
                    <a:pt x="50" y="65"/>
                    <a:pt x="42" y="69"/>
                    <a:pt x="34" y="69"/>
                  </a:cubicBezTo>
                  <a:cubicBezTo>
                    <a:pt x="28" y="70"/>
                    <a:pt x="24" y="67"/>
                    <a:pt x="21" y="62"/>
                  </a:cubicBezTo>
                  <a:cubicBezTo>
                    <a:pt x="17" y="57"/>
                    <a:pt x="17" y="51"/>
                    <a:pt x="21" y="46"/>
                  </a:cubicBezTo>
                  <a:cubicBezTo>
                    <a:pt x="22" y="44"/>
                    <a:pt x="24" y="42"/>
                    <a:pt x="26" y="39"/>
                  </a:cubicBezTo>
                  <a:cubicBezTo>
                    <a:pt x="23" y="39"/>
                    <a:pt x="20" y="38"/>
                    <a:pt x="17" y="37"/>
                  </a:cubicBezTo>
                  <a:cubicBezTo>
                    <a:pt x="3" y="32"/>
                    <a:pt x="0" y="17"/>
                    <a:pt x="11" y="8"/>
                  </a:cubicBezTo>
                  <a:cubicBezTo>
                    <a:pt x="16" y="4"/>
                    <a:pt x="22" y="1"/>
                    <a:pt x="28" y="0"/>
                  </a:cubicBezTo>
                  <a:cubicBezTo>
                    <a:pt x="34" y="0"/>
                    <a:pt x="39" y="2"/>
                    <a:pt x="42" y="7"/>
                  </a:cubicBezTo>
                  <a:cubicBezTo>
                    <a:pt x="45" y="12"/>
                    <a:pt x="43" y="17"/>
                    <a:pt x="40" y="21"/>
                  </a:cubicBezTo>
                  <a:cubicBezTo>
                    <a:pt x="39" y="23"/>
                    <a:pt x="38" y="24"/>
                    <a:pt x="36" y="26"/>
                  </a:cubicBezTo>
                  <a:close/>
                  <a:moveTo>
                    <a:pt x="29" y="40"/>
                  </a:moveTo>
                  <a:cubicBezTo>
                    <a:pt x="29" y="43"/>
                    <a:pt x="28" y="46"/>
                    <a:pt x="28" y="48"/>
                  </a:cubicBezTo>
                  <a:cubicBezTo>
                    <a:pt x="29" y="54"/>
                    <a:pt x="32" y="59"/>
                    <a:pt x="37" y="63"/>
                  </a:cubicBezTo>
                  <a:cubicBezTo>
                    <a:pt x="40" y="65"/>
                    <a:pt x="43" y="66"/>
                    <a:pt x="46" y="64"/>
                  </a:cubicBezTo>
                  <a:cubicBezTo>
                    <a:pt x="50" y="62"/>
                    <a:pt x="51" y="58"/>
                    <a:pt x="50" y="55"/>
                  </a:cubicBezTo>
                  <a:cubicBezTo>
                    <a:pt x="49" y="49"/>
                    <a:pt x="46" y="45"/>
                    <a:pt x="41" y="43"/>
                  </a:cubicBezTo>
                  <a:cubicBezTo>
                    <a:pt x="37" y="41"/>
                    <a:pt x="34" y="41"/>
                    <a:pt x="29" y="40"/>
                  </a:cubicBezTo>
                  <a:close/>
                  <a:moveTo>
                    <a:pt x="33" y="26"/>
                  </a:moveTo>
                  <a:cubicBezTo>
                    <a:pt x="35" y="18"/>
                    <a:pt x="33" y="12"/>
                    <a:pt x="28" y="7"/>
                  </a:cubicBezTo>
                  <a:cubicBezTo>
                    <a:pt x="26" y="5"/>
                    <a:pt x="24" y="5"/>
                    <a:pt x="22" y="5"/>
                  </a:cubicBezTo>
                  <a:cubicBezTo>
                    <a:pt x="18" y="5"/>
                    <a:pt x="16" y="7"/>
                    <a:pt x="14" y="10"/>
                  </a:cubicBezTo>
                  <a:cubicBezTo>
                    <a:pt x="13" y="13"/>
                    <a:pt x="14" y="16"/>
                    <a:pt x="16" y="19"/>
                  </a:cubicBezTo>
                  <a:cubicBezTo>
                    <a:pt x="21" y="24"/>
                    <a:pt x="26" y="25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4" name="Freeform 51"/>
            <p:cNvSpPr/>
            <p:nvPr/>
          </p:nvSpPr>
          <p:spPr bwMode="auto">
            <a:xfrm>
              <a:off x="3442833" y="20803004"/>
              <a:ext cx="574138" cy="558409"/>
            </a:xfrm>
            <a:custGeom>
              <a:avLst/>
              <a:gdLst>
                <a:gd name="T0" fmla="*/ 44 w 82"/>
                <a:gd name="T1" fmla="*/ 0 h 80"/>
                <a:gd name="T2" fmla="*/ 57 w 82"/>
                <a:gd name="T3" fmla="*/ 19 h 80"/>
                <a:gd name="T4" fmla="*/ 53 w 82"/>
                <a:gd name="T5" fmla="*/ 18 h 80"/>
                <a:gd name="T6" fmla="*/ 38 w 82"/>
                <a:gd name="T7" fmla="*/ 14 h 80"/>
                <a:gd name="T8" fmla="*/ 21 w 82"/>
                <a:gd name="T9" fmla="*/ 35 h 80"/>
                <a:gd name="T10" fmla="*/ 44 w 82"/>
                <a:gd name="T11" fmla="*/ 68 h 80"/>
                <a:gd name="T12" fmla="*/ 67 w 82"/>
                <a:gd name="T13" fmla="*/ 66 h 80"/>
                <a:gd name="T14" fmla="*/ 68 w 82"/>
                <a:gd name="T15" fmla="*/ 56 h 80"/>
                <a:gd name="T16" fmla="*/ 62 w 82"/>
                <a:gd name="T17" fmla="*/ 48 h 80"/>
                <a:gd name="T18" fmla="*/ 53 w 82"/>
                <a:gd name="T19" fmla="*/ 46 h 80"/>
                <a:gd name="T20" fmla="*/ 50 w 82"/>
                <a:gd name="T21" fmla="*/ 47 h 80"/>
                <a:gd name="T22" fmla="*/ 58 w 82"/>
                <a:gd name="T23" fmla="*/ 40 h 80"/>
                <a:gd name="T24" fmla="*/ 67 w 82"/>
                <a:gd name="T25" fmla="*/ 33 h 80"/>
                <a:gd name="T26" fmla="*/ 75 w 82"/>
                <a:gd name="T27" fmla="*/ 27 h 80"/>
                <a:gd name="T28" fmla="*/ 76 w 82"/>
                <a:gd name="T29" fmla="*/ 28 h 80"/>
                <a:gd name="T30" fmla="*/ 75 w 82"/>
                <a:gd name="T31" fmla="*/ 29 h 80"/>
                <a:gd name="T32" fmla="*/ 75 w 82"/>
                <a:gd name="T33" fmla="*/ 40 h 80"/>
                <a:gd name="T34" fmla="*/ 82 w 82"/>
                <a:gd name="T35" fmla="*/ 50 h 80"/>
                <a:gd name="T36" fmla="*/ 82 w 82"/>
                <a:gd name="T37" fmla="*/ 52 h 80"/>
                <a:gd name="T38" fmla="*/ 49 w 82"/>
                <a:gd name="T39" fmla="*/ 78 h 80"/>
                <a:gd name="T40" fmla="*/ 31 w 82"/>
                <a:gd name="T41" fmla="*/ 76 h 80"/>
                <a:gd name="T42" fmla="*/ 24 w 82"/>
                <a:gd name="T43" fmla="*/ 15 h 80"/>
                <a:gd name="T44" fmla="*/ 36 w 82"/>
                <a:gd name="T45" fmla="*/ 10 h 80"/>
                <a:gd name="T46" fmla="*/ 39 w 82"/>
                <a:gd name="T47" fmla="*/ 9 h 80"/>
                <a:gd name="T48" fmla="*/ 44 w 82"/>
                <a:gd name="T49" fmla="*/ 2 h 80"/>
                <a:gd name="T50" fmla="*/ 44 w 82"/>
                <a:gd name="T51" fmla="*/ 1 h 80"/>
                <a:gd name="T52" fmla="*/ 44 w 82"/>
                <a:gd name="T5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2" h="80">
                  <a:moveTo>
                    <a:pt x="44" y="0"/>
                  </a:moveTo>
                  <a:cubicBezTo>
                    <a:pt x="47" y="2"/>
                    <a:pt x="56" y="14"/>
                    <a:pt x="57" y="19"/>
                  </a:cubicBezTo>
                  <a:cubicBezTo>
                    <a:pt x="56" y="20"/>
                    <a:pt x="55" y="18"/>
                    <a:pt x="53" y="18"/>
                  </a:cubicBezTo>
                  <a:cubicBezTo>
                    <a:pt x="48" y="15"/>
                    <a:pt x="43" y="14"/>
                    <a:pt x="38" y="14"/>
                  </a:cubicBezTo>
                  <a:cubicBezTo>
                    <a:pt x="26" y="14"/>
                    <a:pt x="18" y="23"/>
                    <a:pt x="21" y="35"/>
                  </a:cubicBezTo>
                  <a:cubicBezTo>
                    <a:pt x="25" y="48"/>
                    <a:pt x="33" y="60"/>
                    <a:pt x="44" y="68"/>
                  </a:cubicBezTo>
                  <a:cubicBezTo>
                    <a:pt x="52" y="74"/>
                    <a:pt x="60" y="73"/>
                    <a:pt x="67" y="66"/>
                  </a:cubicBezTo>
                  <a:cubicBezTo>
                    <a:pt x="70" y="63"/>
                    <a:pt x="71" y="60"/>
                    <a:pt x="68" y="56"/>
                  </a:cubicBezTo>
                  <a:cubicBezTo>
                    <a:pt x="66" y="54"/>
                    <a:pt x="64" y="51"/>
                    <a:pt x="62" y="48"/>
                  </a:cubicBezTo>
                  <a:cubicBezTo>
                    <a:pt x="59" y="44"/>
                    <a:pt x="58" y="44"/>
                    <a:pt x="53" y="46"/>
                  </a:cubicBezTo>
                  <a:cubicBezTo>
                    <a:pt x="52" y="47"/>
                    <a:pt x="51" y="47"/>
                    <a:pt x="50" y="47"/>
                  </a:cubicBezTo>
                  <a:cubicBezTo>
                    <a:pt x="52" y="44"/>
                    <a:pt x="55" y="42"/>
                    <a:pt x="58" y="40"/>
                  </a:cubicBezTo>
                  <a:cubicBezTo>
                    <a:pt x="61" y="38"/>
                    <a:pt x="64" y="35"/>
                    <a:pt x="67" y="33"/>
                  </a:cubicBezTo>
                  <a:cubicBezTo>
                    <a:pt x="70" y="31"/>
                    <a:pt x="72" y="29"/>
                    <a:pt x="75" y="27"/>
                  </a:cubicBezTo>
                  <a:cubicBezTo>
                    <a:pt x="76" y="27"/>
                    <a:pt x="76" y="27"/>
                    <a:pt x="76" y="28"/>
                  </a:cubicBezTo>
                  <a:cubicBezTo>
                    <a:pt x="76" y="28"/>
                    <a:pt x="75" y="29"/>
                    <a:pt x="75" y="29"/>
                  </a:cubicBezTo>
                  <a:cubicBezTo>
                    <a:pt x="72" y="34"/>
                    <a:pt x="71" y="36"/>
                    <a:pt x="75" y="40"/>
                  </a:cubicBezTo>
                  <a:cubicBezTo>
                    <a:pt x="77" y="44"/>
                    <a:pt x="80" y="47"/>
                    <a:pt x="82" y="50"/>
                  </a:cubicBezTo>
                  <a:cubicBezTo>
                    <a:pt x="82" y="51"/>
                    <a:pt x="82" y="51"/>
                    <a:pt x="82" y="52"/>
                  </a:cubicBezTo>
                  <a:cubicBezTo>
                    <a:pt x="74" y="64"/>
                    <a:pt x="64" y="74"/>
                    <a:pt x="49" y="78"/>
                  </a:cubicBezTo>
                  <a:cubicBezTo>
                    <a:pt x="43" y="80"/>
                    <a:pt x="37" y="79"/>
                    <a:pt x="31" y="76"/>
                  </a:cubicBezTo>
                  <a:cubicBezTo>
                    <a:pt x="11" y="66"/>
                    <a:pt x="0" y="35"/>
                    <a:pt x="24" y="15"/>
                  </a:cubicBezTo>
                  <a:cubicBezTo>
                    <a:pt x="27" y="13"/>
                    <a:pt x="32" y="12"/>
                    <a:pt x="36" y="10"/>
                  </a:cubicBezTo>
                  <a:cubicBezTo>
                    <a:pt x="37" y="9"/>
                    <a:pt x="38" y="9"/>
                    <a:pt x="39" y="9"/>
                  </a:cubicBezTo>
                  <a:cubicBezTo>
                    <a:pt x="44" y="7"/>
                    <a:pt x="44" y="7"/>
                    <a:pt x="44" y="2"/>
                  </a:cubicBezTo>
                  <a:cubicBezTo>
                    <a:pt x="44" y="2"/>
                    <a:pt x="44" y="2"/>
                    <a:pt x="44" y="1"/>
                  </a:cubicBezTo>
                  <a:cubicBezTo>
                    <a:pt x="44" y="1"/>
                    <a:pt x="44" y="1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5" name="Freeform 52"/>
            <p:cNvSpPr/>
            <p:nvPr/>
          </p:nvSpPr>
          <p:spPr bwMode="auto">
            <a:xfrm>
              <a:off x="5141653" y="20291785"/>
              <a:ext cx="456165" cy="495489"/>
            </a:xfrm>
            <a:custGeom>
              <a:avLst/>
              <a:gdLst>
                <a:gd name="T0" fmla="*/ 58 w 65"/>
                <a:gd name="T1" fmla="*/ 69 h 70"/>
                <a:gd name="T2" fmla="*/ 53 w 65"/>
                <a:gd name="T3" fmla="*/ 66 h 70"/>
                <a:gd name="T4" fmla="*/ 25 w 65"/>
                <a:gd name="T5" fmla="*/ 31 h 70"/>
                <a:gd name="T6" fmla="*/ 13 w 65"/>
                <a:gd name="T7" fmla="*/ 17 h 70"/>
                <a:gd name="T8" fmla="*/ 12 w 65"/>
                <a:gd name="T9" fmla="*/ 21 h 70"/>
                <a:gd name="T10" fmla="*/ 12 w 65"/>
                <a:gd name="T11" fmla="*/ 56 h 70"/>
                <a:gd name="T12" fmla="*/ 20 w 65"/>
                <a:gd name="T13" fmla="*/ 66 h 70"/>
                <a:gd name="T14" fmla="*/ 21 w 65"/>
                <a:gd name="T15" fmla="*/ 68 h 70"/>
                <a:gd name="T16" fmla="*/ 0 w 65"/>
                <a:gd name="T17" fmla="*/ 68 h 70"/>
                <a:gd name="T18" fmla="*/ 3 w 65"/>
                <a:gd name="T19" fmla="*/ 66 h 70"/>
                <a:gd name="T20" fmla="*/ 9 w 65"/>
                <a:gd name="T21" fmla="*/ 58 h 70"/>
                <a:gd name="T22" fmla="*/ 9 w 65"/>
                <a:gd name="T23" fmla="*/ 14 h 70"/>
                <a:gd name="T24" fmla="*/ 6 w 65"/>
                <a:gd name="T25" fmla="*/ 8 h 70"/>
                <a:gd name="T26" fmla="*/ 0 w 65"/>
                <a:gd name="T27" fmla="*/ 2 h 70"/>
                <a:gd name="T28" fmla="*/ 10 w 65"/>
                <a:gd name="T29" fmla="*/ 1 h 70"/>
                <a:gd name="T30" fmla="*/ 27 w 65"/>
                <a:gd name="T31" fmla="*/ 9 h 70"/>
                <a:gd name="T32" fmla="*/ 50 w 65"/>
                <a:gd name="T33" fmla="*/ 39 h 70"/>
                <a:gd name="T34" fmla="*/ 54 w 65"/>
                <a:gd name="T35" fmla="*/ 42 h 70"/>
                <a:gd name="T36" fmla="*/ 54 w 65"/>
                <a:gd name="T37" fmla="*/ 38 h 70"/>
                <a:gd name="T38" fmla="*/ 54 w 65"/>
                <a:gd name="T39" fmla="*/ 15 h 70"/>
                <a:gd name="T40" fmla="*/ 46 w 65"/>
                <a:gd name="T41" fmla="*/ 3 h 70"/>
                <a:gd name="T42" fmla="*/ 45 w 65"/>
                <a:gd name="T43" fmla="*/ 3 h 70"/>
                <a:gd name="T44" fmla="*/ 65 w 65"/>
                <a:gd name="T45" fmla="*/ 2 h 70"/>
                <a:gd name="T46" fmla="*/ 63 w 65"/>
                <a:gd name="T47" fmla="*/ 4 h 70"/>
                <a:gd name="T48" fmla="*/ 58 w 65"/>
                <a:gd name="T49" fmla="*/ 12 h 70"/>
                <a:gd name="T50" fmla="*/ 58 w 65"/>
                <a:gd name="T51" fmla="*/ 26 h 70"/>
                <a:gd name="T52" fmla="*/ 58 w 65"/>
                <a:gd name="T53" fmla="*/ 64 h 70"/>
                <a:gd name="T54" fmla="*/ 58 w 65"/>
                <a:gd name="T55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5" h="70">
                  <a:moveTo>
                    <a:pt x="58" y="69"/>
                  </a:moveTo>
                  <a:cubicBezTo>
                    <a:pt x="54" y="70"/>
                    <a:pt x="54" y="68"/>
                    <a:pt x="53" y="66"/>
                  </a:cubicBezTo>
                  <a:cubicBezTo>
                    <a:pt x="43" y="55"/>
                    <a:pt x="34" y="43"/>
                    <a:pt x="25" y="31"/>
                  </a:cubicBezTo>
                  <a:cubicBezTo>
                    <a:pt x="21" y="27"/>
                    <a:pt x="17" y="22"/>
                    <a:pt x="13" y="17"/>
                  </a:cubicBezTo>
                  <a:cubicBezTo>
                    <a:pt x="13" y="19"/>
                    <a:pt x="12" y="20"/>
                    <a:pt x="12" y="21"/>
                  </a:cubicBezTo>
                  <a:cubicBezTo>
                    <a:pt x="12" y="33"/>
                    <a:pt x="12" y="44"/>
                    <a:pt x="12" y="56"/>
                  </a:cubicBezTo>
                  <a:cubicBezTo>
                    <a:pt x="12" y="63"/>
                    <a:pt x="13" y="64"/>
                    <a:pt x="20" y="66"/>
                  </a:cubicBezTo>
                  <a:cubicBezTo>
                    <a:pt x="20" y="67"/>
                    <a:pt x="21" y="67"/>
                    <a:pt x="21" y="68"/>
                  </a:cubicBezTo>
                  <a:cubicBezTo>
                    <a:pt x="18" y="69"/>
                    <a:pt x="5" y="69"/>
                    <a:pt x="0" y="68"/>
                  </a:cubicBezTo>
                  <a:cubicBezTo>
                    <a:pt x="1" y="67"/>
                    <a:pt x="2" y="66"/>
                    <a:pt x="3" y="66"/>
                  </a:cubicBezTo>
                  <a:cubicBezTo>
                    <a:pt x="7" y="65"/>
                    <a:pt x="9" y="63"/>
                    <a:pt x="9" y="58"/>
                  </a:cubicBezTo>
                  <a:cubicBezTo>
                    <a:pt x="9" y="44"/>
                    <a:pt x="9" y="29"/>
                    <a:pt x="9" y="14"/>
                  </a:cubicBezTo>
                  <a:cubicBezTo>
                    <a:pt x="9" y="11"/>
                    <a:pt x="7" y="9"/>
                    <a:pt x="6" y="8"/>
                  </a:cubicBezTo>
                  <a:cubicBezTo>
                    <a:pt x="4" y="6"/>
                    <a:pt x="2" y="4"/>
                    <a:pt x="0" y="2"/>
                  </a:cubicBezTo>
                  <a:cubicBezTo>
                    <a:pt x="4" y="1"/>
                    <a:pt x="7" y="2"/>
                    <a:pt x="10" y="1"/>
                  </a:cubicBezTo>
                  <a:cubicBezTo>
                    <a:pt x="18" y="0"/>
                    <a:pt x="22" y="3"/>
                    <a:pt x="27" y="9"/>
                  </a:cubicBezTo>
                  <a:cubicBezTo>
                    <a:pt x="34" y="19"/>
                    <a:pt x="42" y="29"/>
                    <a:pt x="50" y="39"/>
                  </a:cubicBezTo>
                  <a:cubicBezTo>
                    <a:pt x="51" y="40"/>
                    <a:pt x="52" y="41"/>
                    <a:pt x="54" y="42"/>
                  </a:cubicBezTo>
                  <a:cubicBezTo>
                    <a:pt x="54" y="41"/>
                    <a:pt x="54" y="39"/>
                    <a:pt x="54" y="38"/>
                  </a:cubicBezTo>
                  <a:cubicBezTo>
                    <a:pt x="54" y="30"/>
                    <a:pt x="54" y="23"/>
                    <a:pt x="54" y="15"/>
                  </a:cubicBezTo>
                  <a:cubicBezTo>
                    <a:pt x="54" y="9"/>
                    <a:pt x="53" y="4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8" y="1"/>
                    <a:pt x="61" y="1"/>
                    <a:pt x="65" y="2"/>
                  </a:cubicBezTo>
                  <a:cubicBezTo>
                    <a:pt x="64" y="3"/>
                    <a:pt x="64" y="3"/>
                    <a:pt x="63" y="4"/>
                  </a:cubicBezTo>
                  <a:cubicBezTo>
                    <a:pt x="59" y="5"/>
                    <a:pt x="57" y="8"/>
                    <a:pt x="58" y="12"/>
                  </a:cubicBezTo>
                  <a:cubicBezTo>
                    <a:pt x="58" y="17"/>
                    <a:pt x="58" y="22"/>
                    <a:pt x="58" y="26"/>
                  </a:cubicBezTo>
                  <a:cubicBezTo>
                    <a:pt x="58" y="39"/>
                    <a:pt x="58" y="51"/>
                    <a:pt x="58" y="64"/>
                  </a:cubicBezTo>
                  <a:cubicBezTo>
                    <a:pt x="58" y="66"/>
                    <a:pt x="58" y="67"/>
                    <a:pt x="58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6" name="Freeform 53"/>
            <p:cNvSpPr>
              <a:spLocks noEditPoints="1"/>
            </p:cNvSpPr>
            <p:nvPr/>
          </p:nvSpPr>
          <p:spPr bwMode="auto">
            <a:xfrm>
              <a:off x="5700062" y="26009575"/>
              <a:ext cx="353921" cy="503354"/>
            </a:xfrm>
            <a:custGeom>
              <a:avLst/>
              <a:gdLst>
                <a:gd name="T0" fmla="*/ 9 w 50"/>
                <a:gd name="T1" fmla="*/ 71 h 71"/>
                <a:gd name="T2" fmla="*/ 31 w 50"/>
                <a:gd name="T3" fmla="*/ 41 h 71"/>
                <a:gd name="T4" fmla="*/ 23 w 50"/>
                <a:gd name="T5" fmla="*/ 44 h 71"/>
                <a:gd name="T6" fmla="*/ 3 w 50"/>
                <a:gd name="T7" fmla="*/ 33 h 71"/>
                <a:gd name="T8" fmla="*/ 3 w 50"/>
                <a:gd name="T9" fmla="*/ 13 h 71"/>
                <a:gd name="T10" fmla="*/ 21 w 50"/>
                <a:gd name="T11" fmla="*/ 1 h 71"/>
                <a:gd name="T12" fmla="*/ 41 w 50"/>
                <a:gd name="T13" fmla="*/ 11 h 71"/>
                <a:gd name="T14" fmla="*/ 34 w 50"/>
                <a:gd name="T15" fmla="*/ 59 h 71"/>
                <a:gd name="T16" fmla="*/ 9 w 50"/>
                <a:gd name="T17" fmla="*/ 71 h 71"/>
                <a:gd name="T18" fmla="*/ 31 w 50"/>
                <a:gd name="T19" fmla="*/ 32 h 71"/>
                <a:gd name="T20" fmla="*/ 32 w 50"/>
                <a:gd name="T21" fmla="*/ 32 h 71"/>
                <a:gd name="T22" fmla="*/ 28 w 50"/>
                <a:gd name="T23" fmla="*/ 12 h 71"/>
                <a:gd name="T24" fmla="*/ 25 w 50"/>
                <a:gd name="T25" fmla="*/ 6 h 71"/>
                <a:gd name="T26" fmla="*/ 19 w 50"/>
                <a:gd name="T27" fmla="*/ 3 h 71"/>
                <a:gd name="T28" fmla="*/ 15 w 50"/>
                <a:gd name="T29" fmla="*/ 8 h 71"/>
                <a:gd name="T30" fmla="*/ 14 w 50"/>
                <a:gd name="T31" fmla="*/ 10 h 71"/>
                <a:gd name="T32" fmla="*/ 18 w 50"/>
                <a:gd name="T33" fmla="*/ 32 h 71"/>
                <a:gd name="T34" fmla="*/ 21 w 50"/>
                <a:gd name="T35" fmla="*/ 37 h 71"/>
                <a:gd name="T36" fmla="*/ 29 w 50"/>
                <a:gd name="T37" fmla="*/ 39 h 71"/>
                <a:gd name="T38" fmla="*/ 31 w 50"/>
                <a:gd name="T39" fmla="*/ 33 h 71"/>
                <a:gd name="T40" fmla="*/ 31 w 50"/>
                <a:gd name="T41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0" h="71">
                  <a:moveTo>
                    <a:pt x="9" y="71"/>
                  </a:moveTo>
                  <a:cubicBezTo>
                    <a:pt x="22" y="66"/>
                    <a:pt x="29" y="55"/>
                    <a:pt x="31" y="41"/>
                  </a:cubicBezTo>
                  <a:cubicBezTo>
                    <a:pt x="28" y="42"/>
                    <a:pt x="26" y="43"/>
                    <a:pt x="23" y="44"/>
                  </a:cubicBezTo>
                  <a:cubicBezTo>
                    <a:pt x="14" y="46"/>
                    <a:pt x="7" y="42"/>
                    <a:pt x="3" y="33"/>
                  </a:cubicBezTo>
                  <a:cubicBezTo>
                    <a:pt x="0" y="26"/>
                    <a:pt x="1" y="19"/>
                    <a:pt x="3" y="13"/>
                  </a:cubicBezTo>
                  <a:cubicBezTo>
                    <a:pt x="7" y="5"/>
                    <a:pt x="13" y="1"/>
                    <a:pt x="21" y="1"/>
                  </a:cubicBezTo>
                  <a:cubicBezTo>
                    <a:pt x="29" y="0"/>
                    <a:pt x="36" y="3"/>
                    <a:pt x="41" y="11"/>
                  </a:cubicBezTo>
                  <a:cubicBezTo>
                    <a:pt x="50" y="26"/>
                    <a:pt x="47" y="47"/>
                    <a:pt x="34" y="59"/>
                  </a:cubicBezTo>
                  <a:cubicBezTo>
                    <a:pt x="28" y="65"/>
                    <a:pt x="17" y="70"/>
                    <a:pt x="9" y="71"/>
                  </a:cubicBezTo>
                  <a:close/>
                  <a:moveTo>
                    <a:pt x="31" y="32"/>
                  </a:moveTo>
                  <a:cubicBezTo>
                    <a:pt x="31" y="32"/>
                    <a:pt x="31" y="32"/>
                    <a:pt x="32" y="32"/>
                  </a:cubicBezTo>
                  <a:cubicBezTo>
                    <a:pt x="30" y="25"/>
                    <a:pt x="29" y="19"/>
                    <a:pt x="28" y="12"/>
                  </a:cubicBezTo>
                  <a:cubicBezTo>
                    <a:pt x="27" y="10"/>
                    <a:pt x="26" y="8"/>
                    <a:pt x="25" y="6"/>
                  </a:cubicBezTo>
                  <a:cubicBezTo>
                    <a:pt x="24" y="4"/>
                    <a:pt x="22" y="3"/>
                    <a:pt x="19" y="3"/>
                  </a:cubicBezTo>
                  <a:cubicBezTo>
                    <a:pt x="17" y="4"/>
                    <a:pt x="15" y="5"/>
                    <a:pt x="15" y="8"/>
                  </a:cubicBezTo>
                  <a:cubicBezTo>
                    <a:pt x="15" y="9"/>
                    <a:pt x="14" y="10"/>
                    <a:pt x="14" y="10"/>
                  </a:cubicBezTo>
                  <a:cubicBezTo>
                    <a:pt x="15" y="18"/>
                    <a:pt x="16" y="25"/>
                    <a:pt x="18" y="32"/>
                  </a:cubicBezTo>
                  <a:cubicBezTo>
                    <a:pt x="19" y="34"/>
                    <a:pt x="20" y="35"/>
                    <a:pt x="21" y="37"/>
                  </a:cubicBezTo>
                  <a:cubicBezTo>
                    <a:pt x="23" y="39"/>
                    <a:pt x="25" y="39"/>
                    <a:pt x="29" y="39"/>
                  </a:cubicBezTo>
                  <a:cubicBezTo>
                    <a:pt x="32" y="38"/>
                    <a:pt x="31" y="35"/>
                    <a:pt x="31" y="33"/>
                  </a:cubicBezTo>
                  <a:cubicBezTo>
                    <a:pt x="31" y="33"/>
                    <a:pt x="31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7" name="Freeform 54"/>
            <p:cNvSpPr/>
            <p:nvPr/>
          </p:nvSpPr>
          <p:spPr bwMode="auto">
            <a:xfrm>
              <a:off x="4323703" y="20386164"/>
              <a:ext cx="471894" cy="534814"/>
            </a:xfrm>
            <a:custGeom>
              <a:avLst/>
              <a:gdLst>
                <a:gd name="T0" fmla="*/ 42 w 68"/>
                <a:gd name="T1" fmla="*/ 7 h 77"/>
                <a:gd name="T2" fmla="*/ 62 w 68"/>
                <a:gd name="T3" fmla="*/ 0 h 77"/>
                <a:gd name="T4" fmla="*/ 60 w 68"/>
                <a:gd name="T5" fmla="*/ 3 h 77"/>
                <a:gd name="T6" fmla="*/ 57 w 68"/>
                <a:gd name="T7" fmla="*/ 12 h 77"/>
                <a:gd name="T8" fmla="*/ 65 w 68"/>
                <a:gd name="T9" fmla="*/ 40 h 77"/>
                <a:gd name="T10" fmla="*/ 67 w 68"/>
                <a:gd name="T11" fmla="*/ 55 h 77"/>
                <a:gd name="T12" fmla="*/ 62 w 68"/>
                <a:gd name="T13" fmla="*/ 68 h 77"/>
                <a:gd name="T14" fmla="*/ 34 w 68"/>
                <a:gd name="T15" fmla="*/ 76 h 77"/>
                <a:gd name="T16" fmla="*/ 21 w 68"/>
                <a:gd name="T17" fmla="*/ 66 h 77"/>
                <a:gd name="T18" fmla="*/ 19 w 68"/>
                <a:gd name="T19" fmla="*/ 60 h 77"/>
                <a:gd name="T20" fmla="*/ 10 w 68"/>
                <a:gd name="T21" fmla="*/ 27 h 77"/>
                <a:gd name="T22" fmla="*/ 9 w 68"/>
                <a:gd name="T23" fmla="*/ 25 h 77"/>
                <a:gd name="T24" fmla="*/ 2 w 68"/>
                <a:gd name="T25" fmla="*/ 20 h 77"/>
                <a:gd name="T26" fmla="*/ 0 w 68"/>
                <a:gd name="T27" fmla="*/ 19 h 77"/>
                <a:gd name="T28" fmla="*/ 27 w 68"/>
                <a:gd name="T29" fmla="*/ 10 h 77"/>
                <a:gd name="T30" fmla="*/ 30 w 68"/>
                <a:gd name="T31" fmla="*/ 10 h 77"/>
                <a:gd name="T32" fmla="*/ 30 w 68"/>
                <a:gd name="T33" fmla="*/ 11 h 77"/>
                <a:gd name="T34" fmla="*/ 27 w 68"/>
                <a:gd name="T35" fmla="*/ 12 h 77"/>
                <a:gd name="T36" fmla="*/ 24 w 68"/>
                <a:gd name="T37" fmla="*/ 20 h 77"/>
                <a:gd name="T38" fmla="*/ 34 w 68"/>
                <a:gd name="T39" fmla="*/ 59 h 77"/>
                <a:gd name="T40" fmla="*/ 35 w 68"/>
                <a:gd name="T41" fmla="*/ 61 h 77"/>
                <a:gd name="T42" fmla="*/ 50 w 68"/>
                <a:gd name="T43" fmla="*/ 70 h 77"/>
                <a:gd name="T44" fmla="*/ 64 w 68"/>
                <a:gd name="T45" fmla="*/ 55 h 77"/>
                <a:gd name="T46" fmla="*/ 63 w 68"/>
                <a:gd name="T47" fmla="*/ 45 h 77"/>
                <a:gd name="T48" fmla="*/ 54 w 68"/>
                <a:gd name="T49" fmla="*/ 15 h 77"/>
                <a:gd name="T50" fmla="*/ 44 w 68"/>
                <a:gd name="T51" fmla="*/ 7 h 77"/>
                <a:gd name="T52" fmla="*/ 42 w 68"/>
                <a:gd name="T53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8" h="77">
                  <a:moveTo>
                    <a:pt x="42" y="7"/>
                  </a:moveTo>
                  <a:cubicBezTo>
                    <a:pt x="45" y="4"/>
                    <a:pt x="57" y="1"/>
                    <a:pt x="62" y="0"/>
                  </a:cubicBezTo>
                  <a:cubicBezTo>
                    <a:pt x="61" y="1"/>
                    <a:pt x="61" y="2"/>
                    <a:pt x="60" y="3"/>
                  </a:cubicBezTo>
                  <a:cubicBezTo>
                    <a:pt x="57" y="5"/>
                    <a:pt x="56" y="8"/>
                    <a:pt x="57" y="12"/>
                  </a:cubicBezTo>
                  <a:cubicBezTo>
                    <a:pt x="60" y="21"/>
                    <a:pt x="63" y="31"/>
                    <a:pt x="65" y="40"/>
                  </a:cubicBezTo>
                  <a:cubicBezTo>
                    <a:pt x="66" y="45"/>
                    <a:pt x="67" y="50"/>
                    <a:pt x="67" y="55"/>
                  </a:cubicBezTo>
                  <a:cubicBezTo>
                    <a:pt x="68" y="61"/>
                    <a:pt x="66" y="65"/>
                    <a:pt x="62" y="68"/>
                  </a:cubicBezTo>
                  <a:cubicBezTo>
                    <a:pt x="54" y="74"/>
                    <a:pt x="44" y="77"/>
                    <a:pt x="34" y="76"/>
                  </a:cubicBezTo>
                  <a:cubicBezTo>
                    <a:pt x="28" y="75"/>
                    <a:pt x="24" y="72"/>
                    <a:pt x="21" y="66"/>
                  </a:cubicBezTo>
                  <a:cubicBezTo>
                    <a:pt x="20" y="64"/>
                    <a:pt x="19" y="62"/>
                    <a:pt x="19" y="60"/>
                  </a:cubicBezTo>
                  <a:cubicBezTo>
                    <a:pt x="16" y="49"/>
                    <a:pt x="13" y="38"/>
                    <a:pt x="10" y="27"/>
                  </a:cubicBezTo>
                  <a:cubicBezTo>
                    <a:pt x="10" y="27"/>
                    <a:pt x="9" y="26"/>
                    <a:pt x="9" y="25"/>
                  </a:cubicBezTo>
                  <a:cubicBezTo>
                    <a:pt x="8" y="22"/>
                    <a:pt x="6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8" y="15"/>
                    <a:pt x="18" y="13"/>
                    <a:pt x="27" y="10"/>
                  </a:cubicBezTo>
                  <a:cubicBezTo>
                    <a:pt x="28" y="10"/>
                    <a:pt x="29" y="10"/>
                    <a:pt x="30" y="10"/>
                  </a:cubicBezTo>
                  <a:cubicBezTo>
                    <a:pt x="30" y="10"/>
                    <a:pt x="30" y="10"/>
                    <a:pt x="30" y="11"/>
                  </a:cubicBezTo>
                  <a:cubicBezTo>
                    <a:pt x="29" y="11"/>
                    <a:pt x="28" y="12"/>
                    <a:pt x="27" y="12"/>
                  </a:cubicBezTo>
                  <a:cubicBezTo>
                    <a:pt x="24" y="14"/>
                    <a:pt x="23" y="16"/>
                    <a:pt x="24" y="20"/>
                  </a:cubicBezTo>
                  <a:cubicBezTo>
                    <a:pt x="27" y="33"/>
                    <a:pt x="31" y="46"/>
                    <a:pt x="34" y="59"/>
                  </a:cubicBezTo>
                  <a:cubicBezTo>
                    <a:pt x="35" y="60"/>
                    <a:pt x="35" y="60"/>
                    <a:pt x="35" y="61"/>
                  </a:cubicBezTo>
                  <a:cubicBezTo>
                    <a:pt x="38" y="68"/>
                    <a:pt x="43" y="71"/>
                    <a:pt x="50" y="70"/>
                  </a:cubicBezTo>
                  <a:cubicBezTo>
                    <a:pt x="59" y="68"/>
                    <a:pt x="64" y="63"/>
                    <a:pt x="64" y="55"/>
                  </a:cubicBezTo>
                  <a:cubicBezTo>
                    <a:pt x="64" y="51"/>
                    <a:pt x="63" y="48"/>
                    <a:pt x="63" y="45"/>
                  </a:cubicBezTo>
                  <a:cubicBezTo>
                    <a:pt x="60" y="35"/>
                    <a:pt x="57" y="25"/>
                    <a:pt x="54" y="15"/>
                  </a:cubicBezTo>
                  <a:cubicBezTo>
                    <a:pt x="52" y="8"/>
                    <a:pt x="51" y="7"/>
                    <a:pt x="44" y="7"/>
                  </a:cubicBezTo>
                  <a:cubicBezTo>
                    <a:pt x="43" y="7"/>
                    <a:pt x="43" y="7"/>
                    <a:pt x="4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8" name="Freeform 55"/>
            <p:cNvSpPr/>
            <p:nvPr/>
          </p:nvSpPr>
          <p:spPr bwMode="auto">
            <a:xfrm>
              <a:off x="7894371" y="22195094"/>
              <a:ext cx="550543" cy="440435"/>
            </a:xfrm>
            <a:custGeom>
              <a:avLst/>
              <a:gdLst>
                <a:gd name="T0" fmla="*/ 0 w 79"/>
                <a:gd name="T1" fmla="*/ 22 h 63"/>
                <a:gd name="T2" fmla="*/ 20 w 79"/>
                <a:gd name="T3" fmla="*/ 13 h 63"/>
                <a:gd name="T4" fmla="*/ 20 w 79"/>
                <a:gd name="T5" fmla="*/ 17 h 63"/>
                <a:gd name="T6" fmla="*/ 12 w 79"/>
                <a:gd name="T7" fmla="*/ 26 h 63"/>
                <a:gd name="T8" fmla="*/ 13 w 79"/>
                <a:gd name="T9" fmla="*/ 46 h 63"/>
                <a:gd name="T10" fmla="*/ 24 w 79"/>
                <a:gd name="T11" fmla="*/ 50 h 63"/>
                <a:gd name="T12" fmla="*/ 32 w 79"/>
                <a:gd name="T13" fmla="*/ 42 h 63"/>
                <a:gd name="T14" fmla="*/ 32 w 79"/>
                <a:gd name="T15" fmla="*/ 35 h 63"/>
                <a:gd name="T16" fmla="*/ 35 w 79"/>
                <a:gd name="T17" fmla="*/ 14 h 63"/>
                <a:gd name="T18" fmla="*/ 51 w 79"/>
                <a:gd name="T19" fmla="*/ 1 h 63"/>
                <a:gd name="T20" fmla="*/ 66 w 79"/>
                <a:gd name="T21" fmla="*/ 7 h 63"/>
                <a:gd name="T22" fmla="*/ 73 w 79"/>
                <a:gd name="T23" fmla="*/ 24 h 63"/>
                <a:gd name="T24" fmla="*/ 73 w 79"/>
                <a:gd name="T25" fmla="*/ 28 h 63"/>
                <a:gd name="T26" fmla="*/ 76 w 79"/>
                <a:gd name="T27" fmla="*/ 32 h 63"/>
                <a:gd name="T28" fmla="*/ 79 w 79"/>
                <a:gd name="T29" fmla="*/ 34 h 63"/>
                <a:gd name="T30" fmla="*/ 59 w 79"/>
                <a:gd name="T31" fmla="*/ 42 h 63"/>
                <a:gd name="T32" fmla="*/ 62 w 79"/>
                <a:gd name="T33" fmla="*/ 38 h 63"/>
                <a:gd name="T34" fmla="*/ 69 w 79"/>
                <a:gd name="T35" fmla="*/ 26 h 63"/>
                <a:gd name="T36" fmla="*/ 65 w 79"/>
                <a:gd name="T37" fmla="*/ 12 h 63"/>
                <a:gd name="T38" fmla="*/ 50 w 79"/>
                <a:gd name="T39" fmla="*/ 14 h 63"/>
                <a:gd name="T40" fmla="*/ 49 w 79"/>
                <a:gd name="T41" fmla="*/ 21 h 63"/>
                <a:gd name="T42" fmla="*/ 48 w 79"/>
                <a:gd name="T43" fmla="*/ 39 h 63"/>
                <a:gd name="T44" fmla="*/ 45 w 79"/>
                <a:gd name="T45" fmla="*/ 50 h 63"/>
                <a:gd name="T46" fmla="*/ 15 w 79"/>
                <a:gd name="T47" fmla="*/ 53 h 63"/>
                <a:gd name="T48" fmla="*/ 7 w 79"/>
                <a:gd name="T49" fmla="*/ 34 h 63"/>
                <a:gd name="T50" fmla="*/ 0 w 79"/>
                <a:gd name="T51" fmla="*/ 2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9" h="63">
                  <a:moveTo>
                    <a:pt x="0" y="22"/>
                  </a:moveTo>
                  <a:cubicBezTo>
                    <a:pt x="7" y="19"/>
                    <a:pt x="14" y="16"/>
                    <a:pt x="20" y="13"/>
                  </a:cubicBezTo>
                  <a:cubicBezTo>
                    <a:pt x="22" y="15"/>
                    <a:pt x="21" y="16"/>
                    <a:pt x="20" y="17"/>
                  </a:cubicBezTo>
                  <a:cubicBezTo>
                    <a:pt x="17" y="20"/>
                    <a:pt x="14" y="23"/>
                    <a:pt x="12" y="26"/>
                  </a:cubicBezTo>
                  <a:cubicBezTo>
                    <a:pt x="8" y="33"/>
                    <a:pt x="9" y="39"/>
                    <a:pt x="13" y="46"/>
                  </a:cubicBezTo>
                  <a:cubicBezTo>
                    <a:pt x="16" y="50"/>
                    <a:pt x="19" y="51"/>
                    <a:pt x="24" y="50"/>
                  </a:cubicBezTo>
                  <a:cubicBezTo>
                    <a:pt x="28" y="49"/>
                    <a:pt x="31" y="46"/>
                    <a:pt x="32" y="42"/>
                  </a:cubicBezTo>
                  <a:cubicBezTo>
                    <a:pt x="32" y="40"/>
                    <a:pt x="32" y="37"/>
                    <a:pt x="32" y="35"/>
                  </a:cubicBezTo>
                  <a:cubicBezTo>
                    <a:pt x="33" y="28"/>
                    <a:pt x="33" y="21"/>
                    <a:pt x="35" y="14"/>
                  </a:cubicBezTo>
                  <a:cubicBezTo>
                    <a:pt x="37" y="6"/>
                    <a:pt x="43" y="2"/>
                    <a:pt x="51" y="1"/>
                  </a:cubicBezTo>
                  <a:cubicBezTo>
                    <a:pt x="57" y="0"/>
                    <a:pt x="62" y="3"/>
                    <a:pt x="66" y="7"/>
                  </a:cubicBezTo>
                  <a:cubicBezTo>
                    <a:pt x="70" y="12"/>
                    <a:pt x="72" y="18"/>
                    <a:pt x="73" y="24"/>
                  </a:cubicBezTo>
                  <a:cubicBezTo>
                    <a:pt x="73" y="26"/>
                    <a:pt x="73" y="27"/>
                    <a:pt x="73" y="28"/>
                  </a:cubicBezTo>
                  <a:cubicBezTo>
                    <a:pt x="73" y="30"/>
                    <a:pt x="74" y="32"/>
                    <a:pt x="76" y="32"/>
                  </a:cubicBezTo>
                  <a:cubicBezTo>
                    <a:pt x="77" y="32"/>
                    <a:pt x="78" y="33"/>
                    <a:pt x="79" y="34"/>
                  </a:cubicBezTo>
                  <a:cubicBezTo>
                    <a:pt x="75" y="37"/>
                    <a:pt x="63" y="42"/>
                    <a:pt x="59" y="42"/>
                  </a:cubicBezTo>
                  <a:cubicBezTo>
                    <a:pt x="60" y="40"/>
                    <a:pt x="61" y="39"/>
                    <a:pt x="62" y="38"/>
                  </a:cubicBezTo>
                  <a:cubicBezTo>
                    <a:pt x="65" y="34"/>
                    <a:pt x="68" y="31"/>
                    <a:pt x="69" y="26"/>
                  </a:cubicBezTo>
                  <a:cubicBezTo>
                    <a:pt x="70" y="21"/>
                    <a:pt x="69" y="16"/>
                    <a:pt x="65" y="12"/>
                  </a:cubicBezTo>
                  <a:cubicBezTo>
                    <a:pt x="61" y="7"/>
                    <a:pt x="53" y="8"/>
                    <a:pt x="50" y="14"/>
                  </a:cubicBezTo>
                  <a:cubicBezTo>
                    <a:pt x="49" y="16"/>
                    <a:pt x="49" y="19"/>
                    <a:pt x="49" y="21"/>
                  </a:cubicBezTo>
                  <a:cubicBezTo>
                    <a:pt x="48" y="27"/>
                    <a:pt x="49" y="33"/>
                    <a:pt x="48" y="39"/>
                  </a:cubicBezTo>
                  <a:cubicBezTo>
                    <a:pt x="47" y="42"/>
                    <a:pt x="47" y="46"/>
                    <a:pt x="45" y="50"/>
                  </a:cubicBezTo>
                  <a:cubicBezTo>
                    <a:pt x="39" y="60"/>
                    <a:pt x="24" y="63"/>
                    <a:pt x="15" y="53"/>
                  </a:cubicBezTo>
                  <a:cubicBezTo>
                    <a:pt x="11" y="47"/>
                    <a:pt x="8" y="41"/>
                    <a:pt x="7" y="34"/>
                  </a:cubicBezTo>
                  <a:cubicBezTo>
                    <a:pt x="5" y="27"/>
                    <a:pt x="5" y="27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9" name="Freeform 56"/>
            <p:cNvSpPr/>
            <p:nvPr/>
          </p:nvSpPr>
          <p:spPr bwMode="auto">
            <a:xfrm>
              <a:off x="7902235" y="24263565"/>
              <a:ext cx="542679" cy="503354"/>
            </a:xfrm>
            <a:custGeom>
              <a:avLst/>
              <a:gdLst>
                <a:gd name="T0" fmla="*/ 64 w 77"/>
                <a:gd name="T1" fmla="*/ 40 h 72"/>
                <a:gd name="T2" fmla="*/ 65 w 77"/>
                <a:gd name="T3" fmla="*/ 37 h 72"/>
                <a:gd name="T4" fmla="*/ 59 w 77"/>
                <a:gd name="T5" fmla="*/ 30 h 72"/>
                <a:gd name="T6" fmla="*/ 45 w 77"/>
                <a:gd name="T7" fmla="*/ 32 h 72"/>
                <a:gd name="T8" fmla="*/ 37 w 77"/>
                <a:gd name="T9" fmla="*/ 32 h 72"/>
                <a:gd name="T10" fmla="*/ 33 w 77"/>
                <a:gd name="T11" fmla="*/ 33 h 72"/>
                <a:gd name="T12" fmla="*/ 39 w 77"/>
                <a:gd name="T13" fmla="*/ 41 h 72"/>
                <a:gd name="T14" fmla="*/ 47 w 77"/>
                <a:gd name="T15" fmla="*/ 52 h 72"/>
                <a:gd name="T16" fmla="*/ 50 w 77"/>
                <a:gd name="T17" fmla="*/ 56 h 72"/>
                <a:gd name="T18" fmla="*/ 57 w 77"/>
                <a:gd name="T19" fmla="*/ 55 h 72"/>
                <a:gd name="T20" fmla="*/ 60 w 77"/>
                <a:gd name="T21" fmla="*/ 51 h 72"/>
                <a:gd name="T22" fmla="*/ 53 w 77"/>
                <a:gd name="T23" fmla="*/ 72 h 72"/>
                <a:gd name="T24" fmla="*/ 52 w 77"/>
                <a:gd name="T25" fmla="*/ 71 h 72"/>
                <a:gd name="T26" fmla="*/ 48 w 77"/>
                <a:gd name="T27" fmla="*/ 60 h 72"/>
                <a:gd name="T28" fmla="*/ 31 w 77"/>
                <a:gd name="T29" fmla="*/ 37 h 72"/>
                <a:gd name="T30" fmla="*/ 26 w 77"/>
                <a:gd name="T31" fmla="*/ 33 h 72"/>
                <a:gd name="T32" fmla="*/ 13 w 77"/>
                <a:gd name="T33" fmla="*/ 27 h 72"/>
                <a:gd name="T34" fmla="*/ 2 w 77"/>
                <a:gd name="T35" fmla="*/ 31 h 72"/>
                <a:gd name="T36" fmla="*/ 1 w 77"/>
                <a:gd name="T37" fmla="*/ 32 h 72"/>
                <a:gd name="T38" fmla="*/ 0 w 77"/>
                <a:gd name="T39" fmla="*/ 30 h 72"/>
                <a:gd name="T40" fmla="*/ 12 w 77"/>
                <a:gd name="T41" fmla="*/ 1 h 72"/>
                <a:gd name="T42" fmla="*/ 13 w 77"/>
                <a:gd name="T43" fmla="*/ 0 h 72"/>
                <a:gd name="T44" fmla="*/ 13 w 77"/>
                <a:gd name="T45" fmla="*/ 3 h 72"/>
                <a:gd name="T46" fmla="*/ 18 w 77"/>
                <a:gd name="T47" fmla="*/ 12 h 72"/>
                <a:gd name="T48" fmla="*/ 30 w 77"/>
                <a:gd name="T49" fmla="*/ 17 h 72"/>
                <a:gd name="T50" fmla="*/ 34 w 77"/>
                <a:gd name="T51" fmla="*/ 18 h 72"/>
                <a:gd name="T52" fmla="*/ 67 w 77"/>
                <a:gd name="T53" fmla="*/ 14 h 72"/>
                <a:gd name="T54" fmla="*/ 76 w 77"/>
                <a:gd name="T55" fmla="*/ 8 h 72"/>
                <a:gd name="T56" fmla="*/ 77 w 77"/>
                <a:gd name="T57" fmla="*/ 10 h 72"/>
                <a:gd name="T58" fmla="*/ 66 w 77"/>
                <a:gd name="T59" fmla="*/ 39 h 72"/>
                <a:gd name="T60" fmla="*/ 64 w 77"/>
                <a:gd name="T61" fmla="*/ 4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7" h="72">
                  <a:moveTo>
                    <a:pt x="64" y="40"/>
                  </a:moveTo>
                  <a:cubicBezTo>
                    <a:pt x="65" y="39"/>
                    <a:pt x="65" y="38"/>
                    <a:pt x="65" y="37"/>
                  </a:cubicBezTo>
                  <a:cubicBezTo>
                    <a:pt x="67" y="31"/>
                    <a:pt x="66" y="30"/>
                    <a:pt x="59" y="30"/>
                  </a:cubicBezTo>
                  <a:cubicBezTo>
                    <a:pt x="54" y="31"/>
                    <a:pt x="50" y="31"/>
                    <a:pt x="45" y="32"/>
                  </a:cubicBezTo>
                  <a:cubicBezTo>
                    <a:pt x="42" y="32"/>
                    <a:pt x="40" y="32"/>
                    <a:pt x="37" y="32"/>
                  </a:cubicBezTo>
                  <a:cubicBezTo>
                    <a:pt x="36" y="33"/>
                    <a:pt x="35" y="33"/>
                    <a:pt x="33" y="33"/>
                  </a:cubicBezTo>
                  <a:cubicBezTo>
                    <a:pt x="35" y="36"/>
                    <a:pt x="37" y="39"/>
                    <a:pt x="39" y="41"/>
                  </a:cubicBezTo>
                  <a:cubicBezTo>
                    <a:pt x="41" y="45"/>
                    <a:pt x="44" y="48"/>
                    <a:pt x="47" y="52"/>
                  </a:cubicBezTo>
                  <a:cubicBezTo>
                    <a:pt x="48" y="53"/>
                    <a:pt x="49" y="55"/>
                    <a:pt x="50" y="56"/>
                  </a:cubicBezTo>
                  <a:cubicBezTo>
                    <a:pt x="53" y="58"/>
                    <a:pt x="55" y="58"/>
                    <a:pt x="57" y="55"/>
                  </a:cubicBezTo>
                  <a:cubicBezTo>
                    <a:pt x="58" y="54"/>
                    <a:pt x="59" y="53"/>
                    <a:pt x="60" y="51"/>
                  </a:cubicBezTo>
                  <a:cubicBezTo>
                    <a:pt x="60" y="55"/>
                    <a:pt x="56" y="68"/>
                    <a:pt x="53" y="72"/>
                  </a:cubicBezTo>
                  <a:cubicBezTo>
                    <a:pt x="53" y="71"/>
                    <a:pt x="52" y="71"/>
                    <a:pt x="52" y="71"/>
                  </a:cubicBezTo>
                  <a:cubicBezTo>
                    <a:pt x="52" y="67"/>
                    <a:pt x="50" y="64"/>
                    <a:pt x="48" y="60"/>
                  </a:cubicBezTo>
                  <a:cubicBezTo>
                    <a:pt x="42" y="53"/>
                    <a:pt x="37" y="45"/>
                    <a:pt x="31" y="37"/>
                  </a:cubicBezTo>
                  <a:cubicBezTo>
                    <a:pt x="30" y="35"/>
                    <a:pt x="29" y="34"/>
                    <a:pt x="26" y="33"/>
                  </a:cubicBezTo>
                  <a:cubicBezTo>
                    <a:pt x="22" y="31"/>
                    <a:pt x="17" y="29"/>
                    <a:pt x="13" y="27"/>
                  </a:cubicBezTo>
                  <a:cubicBezTo>
                    <a:pt x="7" y="25"/>
                    <a:pt x="6" y="25"/>
                    <a:pt x="2" y="31"/>
                  </a:cubicBezTo>
                  <a:cubicBezTo>
                    <a:pt x="2" y="31"/>
                    <a:pt x="1" y="31"/>
                    <a:pt x="1" y="32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4" y="20"/>
                    <a:pt x="8" y="11"/>
                    <a:pt x="12" y="1"/>
                  </a:cubicBezTo>
                  <a:cubicBezTo>
                    <a:pt x="12" y="1"/>
                    <a:pt x="12" y="0"/>
                    <a:pt x="13" y="0"/>
                  </a:cubicBezTo>
                  <a:cubicBezTo>
                    <a:pt x="13" y="1"/>
                    <a:pt x="13" y="2"/>
                    <a:pt x="13" y="3"/>
                  </a:cubicBezTo>
                  <a:cubicBezTo>
                    <a:pt x="12" y="8"/>
                    <a:pt x="13" y="10"/>
                    <a:pt x="18" y="12"/>
                  </a:cubicBezTo>
                  <a:cubicBezTo>
                    <a:pt x="22" y="14"/>
                    <a:pt x="26" y="16"/>
                    <a:pt x="30" y="17"/>
                  </a:cubicBezTo>
                  <a:cubicBezTo>
                    <a:pt x="31" y="18"/>
                    <a:pt x="33" y="18"/>
                    <a:pt x="34" y="18"/>
                  </a:cubicBezTo>
                  <a:cubicBezTo>
                    <a:pt x="45" y="17"/>
                    <a:pt x="56" y="15"/>
                    <a:pt x="67" y="14"/>
                  </a:cubicBezTo>
                  <a:cubicBezTo>
                    <a:pt x="70" y="13"/>
                    <a:pt x="74" y="12"/>
                    <a:pt x="76" y="8"/>
                  </a:cubicBezTo>
                  <a:cubicBezTo>
                    <a:pt x="77" y="9"/>
                    <a:pt x="77" y="10"/>
                    <a:pt x="77" y="10"/>
                  </a:cubicBezTo>
                  <a:cubicBezTo>
                    <a:pt x="74" y="20"/>
                    <a:pt x="70" y="29"/>
                    <a:pt x="66" y="39"/>
                  </a:cubicBezTo>
                  <a:cubicBezTo>
                    <a:pt x="66" y="39"/>
                    <a:pt x="66" y="39"/>
                    <a:pt x="64" y="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30" name="Freeform 57"/>
            <p:cNvSpPr/>
            <p:nvPr/>
          </p:nvSpPr>
          <p:spPr bwMode="auto">
            <a:xfrm>
              <a:off x="8098858" y="23484939"/>
              <a:ext cx="479759" cy="424705"/>
            </a:xfrm>
            <a:custGeom>
              <a:avLst/>
              <a:gdLst>
                <a:gd name="T0" fmla="*/ 5 w 68"/>
                <a:gd name="T1" fmla="*/ 10 h 61"/>
                <a:gd name="T2" fmla="*/ 5 w 68"/>
                <a:gd name="T3" fmla="*/ 13 h 61"/>
                <a:gd name="T4" fmla="*/ 12 w 68"/>
                <a:gd name="T5" fmla="*/ 20 h 61"/>
                <a:gd name="T6" fmla="*/ 37 w 68"/>
                <a:gd name="T7" fmla="*/ 22 h 61"/>
                <a:gd name="T8" fmla="*/ 61 w 68"/>
                <a:gd name="T9" fmla="*/ 23 h 61"/>
                <a:gd name="T10" fmla="*/ 64 w 68"/>
                <a:gd name="T11" fmla="*/ 23 h 61"/>
                <a:gd name="T12" fmla="*/ 63 w 68"/>
                <a:gd name="T13" fmla="*/ 14 h 61"/>
                <a:gd name="T14" fmla="*/ 58 w 68"/>
                <a:gd name="T15" fmla="*/ 6 h 61"/>
                <a:gd name="T16" fmla="*/ 50 w 68"/>
                <a:gd name="T17" fmla="*/ 1 h 61"/>
                <a:gd name="T18" fmla="*/ 68 w 68"/>
                <a:gd name="T19" fmla="*/ 2 h 61"/>
                <a:gd name="T20" fmla="*/ 64 w 68"/>
                <a:gd name="T21" fmla="*/ 61 h 61"/>
                <a:gd name="T22" fmla="*/ 46 w 68"/>
                <a:gd name="T23" fmla="*/ 60 h 61"/>
                <a:gd name="T24" fmla="*/ 47 w 68"/>
                <a:gd name="T25" fmla="*/ 57 h 61"/>
                <a:gd name="T26" fmla="*/ 49 w 68"/>
                <a:gd name="T27" fmla="*/ 57 h 61"/>
                <a:gd name="T28" fmla="*/ 63 w 68"/>
                <a:gd name="T29" fmla="*/ 40 h 61"/>
                <a:gd name="T30" fmla="*/ 60 w 68"/>
                <a:gd name="T31" fmla="*/ 39 h 61"/>
                <a:gd name="T32" fmla="*/ 17 w 68"/>
                <a:gd name="T33" fmla="*/ 36 h 61"/>
                <a:gd name="T34" fmla="*/ 12 w 68"/>
                <a:gd name="T35" fmla="*/ 35 h 61"/>
                <a:gd name="T36" fmla="*/ 3 w 68"/>
                <a:gd name="T37" fmla="*/ 41 h 61"/>
                <a:gd name="T38" fmla="*/ 2 w 68"/>
                <a:gd name="T39" fmla="*/ 45 h 61"/>
                <a:gd name="T40" fmla="*/ 2 w 68"/>
                <a:gd name="T41" fmla="*/ 36 h 61"/>
                <a:gd name="T42" fmla="*/ 2 w 68"/>
                <a:gd name="T43" fmla="*/ 27 h 61"/>
                <a:gd name="T44" fmla="*/ 3 w 68"/>
                <a:gd name="T45" fmla="*/ 18 h 61"/>
                <a:gd name="T46" fmla="*/ 4 w 68"/>
                <a:gd name="T47" fmla="*/ 9 h 61"/>
                <a:gd name="T48" fmla="*/ 5 w 68"/>
                <a:gd name="T49" fmla="*/ 1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61">
                  <a:moveTo>
                    <a:pt x="5" y="10"/>
                  </a:moveTo>
                  <a:cubicBezTo>
                    <a:pt x="5" y="11"/>
                    <a:pt x="5" y="12"/>
                    <a:pt x="5" y="13"/>
                  </a:cubicBezTo>
                  <a:cubicBezTo>
                    <a:pt x="6" y="17"/>
                    <a:pt x="8" y="19"/>
                    <a:pt x="12" y="20"/>
                  </a:cubicBezTo>
                  <a:cubicBezTo>
                    <a:pt x="20" y="20"/>
                    <a:pt x="29" y="21"/>
                    <a:pt x="37" y="22"/>
                  </a:cubicBezTo>
                  <a:cubicBezTo>
                    <a:pt x="45" y="22"/>
                    <a:pt x="53" y="23"/>
                    <a:pt x="61" y="23"/>
                  </a:cubicBezTo>
                  <a:cubicBezTo>
                    <a:pt x="62" y="23"/>
                    <a:pt x="63" y="23"/>
                    <a:pt x="64" y="23"/>
                  </a:cubicBezTo>
                  <a:cubicBezTo>
                    <a:pt x="65" y="20"/>
                    <a:pt x="64" y="17"/>
                    <a:pt x="63" y="14"/>
                  </a:cubicBezTo>
                  <a:cubicBezTo>
                    <a:pt x="62" y="10"/>
                    <a:pt x="61" y="8"/>
                    <a:pt x="58" y="6"/>
                  </a:cubicBezTo>
                  <a:cubicBezTo>
                    <a:pt x="55" y="4"/>
                    <a:pt x="52" y="3"/>
                    <a:pt x="50" y="1"/>
                  </a:cubicBezTo>
                  <a:cubicBezTo>
                    <a:pt x="56" y="0"/>
                    <a:pt x="62" y="1"/>
                    <a:pt x="68" y="2"/>
                  </a:cubicBezTo>
                  <a:cubicBezTo>
                    <a:pt x="67" y="21"/>
                    <a:pt x="65" y="41"/>
                    <a:pt x="64" y="61"/>
                  </a:cubicBezTo>
                  <a:cubicBezTo>
                    <a:pt x="58" y="61"/>
                    <a:pt x="52" y="61"/>
                    <a:pt x="46" y="60"/>
                  </a:cubicBezTo>
                  <a:cubicBezTo>
                    <a:pt x="46" y="59"/>
                    <a:pt x="46" y="58"/>
                    <a:pt x="47" y="57"/>
                  </a:cubicBezTo>
                  <a:cubicBezTo>
                    <a:pt x="47" y="57"/>
                    <a:pt x="48" y="57"/>
                    <a:pt x="49" y="57"/>
                  </a:cubicBezTo>
                  <a:cubicBezTo>
                    <a:pt x="58" y="55"/>
                    <a:pt x="63" y="50"/>
                    <a:pt x="63" y="40"/>
                  </a:cubicBezTo>
                  <a:cubicBezTo>
                    <a:pt x="62" y="39"/>
                    <a:pt x="61" y="39"/>
                    <a:pt x="60" y="39"/>
                  </a:cubicBezTo>
                  <a:cubicBezTo>
                    <a:pt x="46" y="38"/>
                    <a:pt x="31" y="37"/>
                    <a:pt x="17" y="36"/>
                  </a:cubicBezTo>
                  <a:cubicBezTo>
                    <a:pt x="15" y="36"/>
                    <a:pt x="13" y="35"/>
                    <a:pt x="12" y="35"/>
                  </a:cubicBezTo>
                  <a:cubicBezTo>
                    <a:pt x="7" y="35"/>
                    <a:pt x="4" y="36"/>
                    <a:pt x="3" y="41"/>
                  </a:cubicBezTo>
                  <a:cubicBezTo>
                    <a:pt x="3" y="42"/>
                    <a:pt x="3" y="43"/>
                    <a:pt x="2" y="45"/>
                  </a:cubicBezTo>
                  <a:cubicBezTo>
                    <a:pt x="0" y="41"/>
                    <a:pt x="2" y="38"/>
                    <a:pt x="2" y="36"/>
                  </a:cubicBezTo>
                  <a:cubicBezTo>
                    <a:pt x="2" y="33"/>
                    <a:pt x="2" y="30"/>
                    <a:pt x="2" y="27"/>
                  </a:cubicBezTo>
                  <a:cubicBezTo>
                    <a:pt x="2" y="24"/>
                    <a:pt x="2" y="21"/>
                    <a:pt x="3" y="18"/>
                  </a:cubicBezTo>
                  <a:cubicBezTo>
                    <a:pt x="3" y="15"/>
                    <a:pt x="2" y="12"/>
                    <a:pt x="4" y="9"/>
                  </a:cubicBezTo>
                  <a:cubicBezTo>
                    <a:pt x="4" y="9"/>
                    <a:pt x="4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31" name="Freeform 58"/>
            <p:cNvSpPr/>
            <p:nvPr/>
          </p:nvSpPr>
          <p:spPr bwMode="auto">
            <a:xfrm>
              <a:off x="6510147" y="20480543"/>
              <a:ext cx="432570" cy="542679"/>
            </a:xfrm>
            <a:custGeom>
              <a:avLst/>
              <a:gdLst>
                <a:gd name="T0" fmla="*/ 6 w 61"/>
                <a:gd name="T1" fmla="*/ 77 h 77"/>
                <a:gd name="T2" fmla="*/ 5 w 61"/>
                <a:gd name="T3" fmla="*/ 71 h 77"/>
                <a:gd name="T4" fmla="*/ 5 w 61"/>
                <a:gd name="T5" fmla="*/ 14 h 77"/>
                <a:gd name="T6" fmla="*/ 0 w 61"/>
                <a:gd name="T7" fmla="*/ 1 h 77"/>
                <a:gd name="T8" fmla="*/ 29 w 61"/>
                <a:gd name="T9" fmla="*/ 14 h 77"/>
                <a:gd name="T10" fmla="*/ 25 w 61"/>
                <a:gd name="T11" fmla="*/ 13 h 77"/>
                <a:gd name="T12" fmla="*/ 20 w 61"/>
                <a:gd name="T13" fmla="*/ 16 h 77"/>
                <a:gd name="T14" fmla="*/ 20 w 61"/>
                <a:gd name="T15" fmla="*/ 19 h 77"/>
                <a:gd name="T16" fmla="*/ 19 w 61"/>
                <a:gd name="T17" fmla="*/ 55 h 77"/>
                <a:gd name="T18" fmla="*/ 20 w 61"/>
                <a:gd name="T19" fmla="*/ 57 h 77"/>
                <a:gd name="T20" fmla="*/ 21 w 61"/>
                <a:gd name="T21" fmla="*/ 57 h 77"/>
                <a:gd name="T22" fmla="*/ 45 w 61"/>
                <a:gd name="T23" fmla="*/ 31 h 77"/>
                <a:gd name="T24" fmla="*/ 45 w 61"/>
                <a:gd name="T25" fmla="*/ 31 h 77"/>
                <a:gd name="T26" fmla="*/ 44 w 61"/>
                <a:gd name="T27" fmla="*/ 21 h 77"/>
                <a:gd name="T28" fmla="*/ 43 w 61"/>
                <a:gd name="T29" fmla="*/ 19 h 77"/>
                <a:gd name="T30" fmla="*/ 61 w 61"/>
                <a:gd name="T31" fmla="*/ 26 h 77"/>
                <a:gd name="T32" fmla="*/ 59 w 61"/>
                <a:gd name="T33" fmla="*/ 27 h 77"/>
                <a:gd name="T34" fmla="*/ 49 w 61"/>
                <a:gd name="T35" fmla="*/ 32 h 77"/>
                <a:gd name="T36" fmla="*/ 10 w 61"/>
                <a:gd name="T37" fmla="*/ 73 h 77"/>
                <a:gd name="T38" fmla="*/ 6 w 61"/>
                <a:gd name="T3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1" h="77">
                  <a:moveTo>
                    <a:pt x="6" y="77"/>
                  </a:moveTo>
                  <a:cubicBezTo>
                    <a:pt x="5" y="74"/>
                    <a:pt x="5" y="73"/>
                    <a:pt x="5" y="71"/>
                  </a:cubicBezTo>
                  <a:cubicBezTo>
                    <a:pt x="5" y="52"/>
                    <a:pt x="5" y="33"/>
                    <a:pt x="5" y="14"/>
                  </a:cubicBezTo>
                  <a:cubicBezTo>
                    <a:pt x="5" y="9"/>
                    <a:pt x="5" y="4"/>
                    <a:pt x="0" y="1"/>
                  </a:cubicBezTo>
                  <a:cubicBezTo>
                    <a:pt x="4" y="0"/>
                    <a:pt x="26" y="10"/>
                    <a:pt x="29" y="14"/>
                  </a:cubicBezTo>
                  <a:cubicBezTo>
                    <a:pt x="28" y="13"/>
                    <a:pt x="27" y="13"/>
                    <a:pt x="25" y="13"/>
                  </a:cubicBezTo>
                  <a:cubicBezTo>
                    <a:pt x="22" y="12"/>
                    <a:pt x="21" y="13"/>
                    <a:pt x="20" y="16"/>
                  </a:cubicBezTo>
                  <a:cubicBezTo>
                    <a:pt x="20" y="17"/>
                    <a:pt x="20" y="18"/>
                    <a:pt x="20" y="19"/>
                  </a:cubicBezTo>
                  <a:cubicBezTo>
                    <a:pt x="19" y="31"/>
                    <a:pt x="19" y="43"/>
                    <a:pt x="19" y="55"/>
                  </a:cubicBezTo>
                  <a:cubicBezTo>
                    <a:pt x="19" y="55"/>
                    <a:pt x="19" y="56"/>
                    <a:pt x="20" y="57"/>
                  </a:cubicBezTo>
                  <a:cubicBezTo>
                    <a:pt x="20" y="57"/>
                    <a:pt x="21" y="57"/>
                    <a:pt x="21" y="57"/>
                  </a:cubicBezTo>
                  <a:cubicBezTo>
                    <a:pt x="29" y="48"/>
                    <a:pt x="37" y="40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9" y="26"/>
                    <a:pt x="49" y="24"/>
                    <a:pt x="44" y="21"/>
                  </a:cubicBezTo>
                  <a:cubicBezTo>
                    <a:pt x="43" y="20"/>
                    <a:pt x="43" y="20"/>
                    <a:pt x="43" y="19"/>
                  </a:cubicBezTo>
                  <a:cubicBezTo>
                    <a:pt x="49" y="20"/>
                    <a:pt x="55" y="23"/>
                    <a:pt x="61" y="26"/>
                  </a:cubicBezTo>
                  <a:cubicBezTo>
                    <a:pt x="60" y="27"/>
                    <a:pt x="60" y="27"/>
                    <a:pt x="59" y="27"/>
                  </a:cubicBezTo>
                  <a:cubicBezTo>
                    <a:pt x="55" y="27"/>
                    <a:pt x="52" y="29"/>
                    <a:pt x="49" y="32"/>
                  </a:cubicBezTo>
                  <a:cubicBezTo>
                    <a:pt x="36" y="46"/>
                    <a:pt x="23" y="60"/>
                    <a:pt x="10" y="73"/>
                  </a:cubicBezTo>
                  <a:cubicBezTo>
                    <a:pt x="9" y="74"/>
                    <a:pt x="8" y="75"/>
                    <a:pt x="6" y="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32" name="Freeform 59"/>
            <p:cNvSpPr/>
            <p:nvPr/>
          </p:nvSpPr>
          <p:spPr bwMode="auto">
            <a:xfrm>
              <a:off x="2585558" y="22053525"/>
              <a:ext cx="495489" cy="432570"/>
            </a:xfrm>
            <a:custGeom>
              <a:avLst/>
              <a:gdLst>
                <a:gd name="T0" fmla="*/ 0 w 71"/>
                <a:gd name="T1" fmla="*/ 32 h 61"/>
                <a:gd name="T2" fmla="*/ 15 w 71"/>
                <a:gd name="T3" fmla="*/ 0 h 61"/>
                <a:gd name="T4" fmla="*/ 14 w 71"/>
                <a:gd name="T5" fmla="*/ 3 h 61"/>
                <a:gd name="T6" fmla="*/ 19 w 71"/>
                <a:gd name="T7" fmla="*/ 13 h 61"/>
                <a:gd name="T8" fmla="*/ 58 w 71"/>
                <a:gd name="T9" fmla="*/ 33 h 61"/>
                <a:gd name="T10" fmla="*/ 68 w 71"/>
                <a:gd name="T11" fmla="*/ 31 h 61"/>
                <a:gd name="T12" fmla="*/ 71 w 71"/>
                <a:gd name="T13" fmla="*/ 28 h 61"/>
                <a:gd name="T14" fmla="*/ 56 w 71"/>
                <a:gd name="T15" fmla="*/ 61 h 61"/>
                <a:gd name="T16" fmla="*/ 56 w 71"/>
                <a:gd name="T17" fmla="*/ 57 h 61"/>
                <a:gd name="T18" fmla="*/ 52 w 71"/>
                <a:gd name="T19" fmla="*/ 47 h 61"/>
                <a:gd name="T20" fmla="*/ 13 w 71"/>
                <a:gd name="T21" fmla="*/ 28 h 61"/>
                <a:gd name="T22" fmla="*/ 1 w 71"/>
                <a:gd name="T23" fmla="*/ 30 h 61"/>
                <a:gd name="T24" fmla="*/ 0 w 71"/>
                <a:gd name="T25" fmla="*/ 3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61">
                  <a:moveTo>
                    <a:pt x="0" y="32"/>
                  </a:moveTo>
                  <a:cubicBezTo>
                    <a:pt x="0" y="27"/>
                    <a:pt x="11" y="4"/>
                    <a:pt x="15" y="0"/>
                  </a:cubicBezTo>
                  <a:cubicBezTo>
                    <a:pt x="14" y="1"/>
                    <a:pt x="14" y="2"/>
                    <a:pt x="14" y="3"/>
                  </a:cubicBezTo>
                  <a:cubicBezTo>
                    <a:pt x="13" y="9"/>
                    <a:pt x="14" y="11"/>
                    <a:pt x="19" y="13"/>
                  </a:cubicBezTo>
                  <a:cubicBezTo>
                    <a:pt x="32" y="20"/>
                    <a:pt x="45" y="27"/>
                    <a:pt x="58" y="33"/>
                  </a:cubicBezTo>
                  <a:cubicBezTo>
                    <a:pt x="63" y="36"/>
                    <a:pt x="65" y="35"/>
                    <a:pt x="68" y="31"/>
                  </a:cubicBezTo>
                  <a:cubicBezTo>
                    <a:pt x="69" y="30"/>
                    <a:pt x="70" y="29"/>
                    <a:pt x="71" y="28"/>
                  </a:cubicBezTo>
                  <a:cubicBezTo>
                    <a:pt x="70" y="32"/>
                    <a:pt x="60" y="56"/>
                    <a:pt x="56" y="61"/>
                  </a:cubicBezTo>
                  <a:cubicBezTo>
                    <a:pt x="56" y="59"/>
                    <a:pt x="56" y="58"/>
                    <a:pt x="56" y="57"/>
                  </a:cubicBezTo>
                  <a:cubicBezTo>
                    <a:pt x="57" y="52"/>
                    <a:pt x="56" y="50"/>
                    <a:pt x="52" y="47"/>
                  </a:cubicBezTo>
                  <a:cubicBezTo>
                    <a:pt x="39" y="41"/>
                    <a:pt x="26" y="34"/>
                    <a:pt x="13" y="28"/>
                  </a:cubicBezTo>
                  <a:cubicBezTo>
                    <a:pt x="7" y="25"/>
                    <a:pt x="6" y="25"/>
                    <a:pt x="1" y="30"/>
                  </a:cubicBezTo>
                  <a:cubicBezTo>
                    <a:pt x="1" y="31"/>
                    <a:pt x="1" y="31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33" name="Freeform 60"/>
            <p:cNvSpPr/>
            <p:nvPr/>
          </p:nvSpPr>
          <p:spPr bwMode="auto">
            <a:xfrm>
              <a:off x="8090993" y="22863611"/>
              <a:ext cx="479759" cy="314596"/>
            </a:xfrm>
            <a:custGeom>
              <a:avLst/>
              <a:gdLst>
                <a:gd name="T0" fmla="*/ 5 w 69"/>
                <a:gd name="T1" fmla="*/ 45 h 45"/>
                <a:gd name="T2" fmla="*/ 0 w 69"/>
                <a:gd name="T3" fmla="*/ 13 h 45"/>
                <a:gd name="T4" fmla="*/ 1 w 69"/>
                <a:gd name="T5" fmla="*/ 11 h 45"/>
                <a:gd name="T6" fmla="*/ 3 w 69"/>
                <a:gd name="T7" fmla="*/ 15 h 45"/>
                <a:gd name="T8" fmla="*/ 11 w 69"/>
                <a:gd name="T9" fmla="*/ 19 h 45"/>
                <a:gd name="T10" fmla="*/ 47 w 69"/>
                <a:gd name="T11" fmla="*/ 13 h 45"/>
                <a:gd name="T12" fmla="*/ 55 w 69"/>
                <a:gd name="T13" fmla="*/ 12 h 45"/>
                <a:gd name="T14" fmla="*/ 62 w 69"/>
                <a:gd name="T15" fmla="*/ 5 h 45"/>
                <a:gd name="T16" fmla="*/ 62 w 69"/>
                <a:gd name="T17" fmla="*/ 0 h 45"/>
                <a:gd name="T18" fmla="*/ 64 w 69"/>
                <a:gd name="T19" fmla="*/ 3 h 45"/>
                <a:gd name="T20" fmla="*/ 69 w 69"/>
                <a:gd name="T21" fmla="*/ 35 h 45"/>
                <a:gd name="T22" fmla="*/ 67 w 69"/>
                <a:gd name="T23" fmla="*/ 35 h 45"/>
                <a:gd name="T24" fmla="*/ 66 w 69"/>
                <a:gd name="T25" fmla="*/ 33 h 45"/>
                <a:gd name="T26" fmla="*/ 57 w 69"/>
                <a:gd name="T27" fmla="*/ 27 h 45"/>
                <a:gd name="T28" fmla="*/ 14 w 69"/>
                <a:gd name="T29" fmla="*/ 35 h 45"/>
                <a:gd name="T30" fmla="*/ 7 w 69"/>
                <a:gd name="T31" fmla="*/ 42 h 45"/>
                <a:gd name="T32" fmla="*/ 6 w 69"/>
                <a:gd name="T33" fmla="*/ 45 h 45"/>
                <a:gd name="T34" fmla="*/ 5 w 69"/>
                <a:gd name="T3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9" h="45">
                  <a:moveTo>
                    <a:pt x="5" y="45"/>
                  </a:moveTo>
                  <a:cubicBezTo>
                    <a:pt x="3" y="35"/>
                    <a:pt x="2" y="24"/>
                    <a:pt x="0" y="13"/>
                  </a:cubicBezTo>
                  <a:cubicBezTo>
                    <a:pt x="0" y="13"/>
                    <a:pt x="0" y="12"/>
                    <a:pt x="1" y="11"/>
                  </a:cubicBezTo>
                  <a:cubicBezTo>
                    <a:pt x="2" y="13"/>
                    <a:pt x="2" y="14"/>
                    <a:pt x="3" y="15"/>
                  </a:cubicBezTo>
                  <a:cubicBezTo>
                    <a:pt x="5" y="19"/>
                    <a:pt x="6" y="20"/>
                    <a:pt x="11" y="19"/>
                  </a:cubicBezTo>
                  <a:cubicBezTo>
                    <a:pt x="23" y="17"/>
                    <a:pt x="35" y="15"/>
                    <a:pt x="47" y="13"/>
                  </a:cubicBezTo>
                  <a:cubicBezTo>
                    <a:pt x="50" y="13"/>
                    <a:pt x="52" y="12"/>
                    <a:pt x="55" y="12"/>
                  </a:cubicBezTo>
                  <a:cubicBezTo>
                    <a:pt x="60" y="11"/>
                    <a:pt x="61" y="9"/>
                    <a:pt x="62" y="5"/>
                  </a:cubicBezTo>
                  <a:cubicBezTo>
                    <a:pt x="62" y="4"/>
                    <a:pt x="62" y="3"/>
                    <a:pt x="62" y="0"/>
                  </a:cubicBezTo>
                  <a:cubicBezTo>
                    <a:pt x="63" y="2"/>
                    <a:pt x="64" y="3"/>
                    <a:pt x="64" y="3"/>
                  </a:cubicBezTo>
                  <a:cubicBezTo>
                    <a:pt x="65" y="14"/>
                    <a:pt x="67" y="24"/>
                    <a:pt x="69" y="35"/>
                  </a:cubicBezTo>
                  <a:cubicBezTo>
                    <a:pt x="68" y="35"/>
                    <a:pt x="68" y="35"/>
                    <a:pt x="67" y="35"/>
                  </a:cubicBezTo>
                  <a:cubicBezTo>
                    <a:pt x="67" y="35"/>
                    <a:pt x="66" y="34"/>
                    <a:pt x="66" y="33"/>
                  </a:cubicBezTo>
                  <a:cubicBezTo>
                    <a:pt x="64" y="28"/>
                    <a:pt x="62" y="27"/>
                    <a:pt x="57" y="27"/>
                  </a:cubicBezTo>
                  <a:cubicBezTo>
                    <a:pt x="43" y="30"/>
                    <a:pt x="28" y="32"/>
                    <a:pt x="14" y="35"/>
                  </a:cubicBezTo>
                  <a:cubicBezTo>
                    <a:pt x="9" y="35"/>
                    <a:pt x="7" y="37"/>
                    <a:pt x="7" y="42"/>
                  </a:cubicBezTo>
                  <a:cubicBezTo>
                    <a:pt x="7" y="43"/>
                    <a:pt x="6" y="44"/>
                    <a:pt x="6" y="45"/>
                  </a:cubicBezTo>
                  <a:cubicBezTo>
                    <a:pt x="6" y="45"/>
                    <a:pt x="5" y="45"/>
                    <a:pt x="5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34" name="Freeform 61"/>
            <p:cNvSpPr/>
            <p:nvPr/>
          </p:nvSpPr>
          <p:spPr bwMode="auto">
            <a:xfrm>
              <a:off x="5865225" y="20346840"/>
              <a:ext cx="291002" cy="487624"/>
            </a:xfrm>
            <a:custGeom>
              <a:avLst/>
              <a:gdLst>
                <a:gd name="T0" fmla="*/ 1 w 42"/>
                <a:gd name="T1" fmla="*/ 64 h 70"/>
                <a:gd name="T2" fmla="*/ 4 w 42"/>
                <a:gd name="T3" fmla="*/ 64 h 70"/>
                <a:gd name="T4" fmla="*/ 10 w 42"/>
                <a:gd name="T5" fmla="*/ 57 h 70"/>
                <a:gd name="T6" fmla="*/ 13 w 42"/>
                <a:gd name="T7" fmla="*/ 41 h 70"/>
                <a:gd name="T8" fmla="*/ 16 w 42"/>
                <a:gd name="T9" fmla="*/ 14 h 70"/>
                <a:gd name="T10" fmla="*/ 17 w 42"/>
                <a:gd name="T11" fmla="*/ 10 h 70"/>
                <a:gd name="T12" fmla="*/ 11 w 42"/>
                <a:gd name="T13" fmla="*/ 2 h 70"/>
                <a:gd name="T14" fmla="*/ 9 w 42"/>
                <a:gd name="T15" fmla="*/ 0 h 70"/>
                <a:gd name="T16" fmla="*/ 42 w 42"/>
                <a:gd name="T17" fmla="*/ 4 h 70"/>
                <a:gd name="T18" fmla="*/ 42 w 42"/>
                <a:gd name="T19" fmla="*/ 5 h 70"/>
                <a:gd name="T20" fmla="*/ 39 w 42"/>
                <a:gd name="T21" fmla="*/ 6 h 70"/>
                <a:gd name="T22" fmla="*/ 32 w 42"/>
                <a:gd name="T23" fmla="*/ 13 h 70"/>
                <a:gd name="T24" fmla="*/ 27 w 42"/>
                <a:gd name="T25" fmla="*/ 47 h 70"/>
                <a:gd name="T26" fmla="*/ 25 w 42"/>
                <a:gd name="T27" fmla="*/ 58 h 70"/>
                <a:gd name="T28" fmla="*/ 31 w 42"/>
                <a:gd name="T29" fmla="*/ 68 h 70"/>
                <a:gd name="T30" fmla="*/ 33 w 42"/>
                <a:gd name="T31" fmla="*/ 69 h 70"/>
                <a:gd name="T32" fmla="*/ 33 w 42"/>
                <a:gd name="T33" fmla="*/ 70 h 70"/>
                <a:gd name="T34" fmla="*/ 0 w 42"/>
                <a:gd name="T35" fmla="*/ 66 h 70"/>
                <a:gd name="T36" fmla="*/ 1 w 42"/>
                <a:gd name="T37" fmla="*/ 6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70">
                  <a:moveTo>
                    <a:pt x="1" y="64"/>
                  </a:moveTo>
                  <a:cubicBezTo>
                    <a:pt x="2" y="64"/>
                    <a:pt x="3" y="64"/>
                    <a:pt x="4" y="64"/>
                  </a:cubicBezTo>
                  <a:cubicBezTo>
                    <a:pt x="8" y="63"/>
                    <a:pt x="10" y="62"/>
                    <a:pt x="10" y="57"/>
                  </a:cubicBezTo>
                  <a:cubicBezTo>
                    <a:pt x="11" y="52"/>
                    <a:pt x="12" y="47"/>
                    <a:pt x="13" y="41"/>
                  </a:cubicBezTo>
                  <a:cubicBezTo>
                    <a:pt x="14" y="32"/>
                    <a:pt x="15" y="23"/>
                    <a:pt x="16" y="14"/>
                  </a:cubicBezTo>
                  <a:cubicBezTo>
                    <a:pt x="16" y="13"/>
                    <a:pt x="17" y="12"/>
                    <a:pt x="17" y="10"/>
                  </a:cubicBezTo>
                  <a:cubicBezTo>
                    <a:pt x="17" y="5"/>
                    <a:pt x="16" y="4"/>
                    <a:pt x="11" y="2"/>
                  </a:cubicBezTo>
                  <a:cubicBezTo>
                    <a:pt x="10" y="1"/>
                    <a:pt x="10" y="1"/>
                    <a:pt x="9" y="0"/>
                  </a:cubicBezTo>
                  <a:cubicBezTo>
                    <a:pt x="20" y="1"/>
                    <a:pt x="31" y="2"/>
                    <a:pt x="42" y="4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1" y="5"/>
                    <a:pt x="40" y="6"/>
                    <a:pt x="39" y="6"/>
                  </a:cubicBezTo>
                  <a:cubicBezTo>
                    <a:pt x="34" y="6"/>
                    <a:pt x="32" y="7"/>
                    <a:pt x="32" y="13"/>
                  </a:cubicBezTo>
                  <a:cubicBezTo>
                    <a:pt x="30" y="24"/>
                    <a:pt x="28" y="36"/>
                    <a:pt x="27" y="47"/>
                  </a:cubicBezTo>
                  <a:cubicBezTo>
                    <a:pt x="26" y="51"/>
                    <a:pt x="26" y="55"/>
                    <a:pt x="25" y="58"/>
                  </a:cubicBezTo>
                  <a:cubicBezTo>
                    <a:pt x="25" y="64"/>
                    <a:pt x="26" y="66"/>
                    <a:pt x="31" y="68"/>
                  </a:cubicBezTo>
                  <a:cubicBezTo>
                    <a:pt x="32" y="68"/>
                    <a:pt x="32" y="69"/>
                    <a:pt x="33" y="69"/>
                  </a:cubicBezTo>
                  <a:cubicBezTo>
                    <a:pt x="33" y="69"/>
                    <a:pt x="33" y="69"/>
                    <a:pt x="33" y="70"/>
                  </a:cubicBezTo>
                  <a:cubicBezTo>
                    <a:pt x="22" y="69"/>
                    <a:pt x="11" y="68"/>
                    <a:pt x="0" y="66"/>
                  </a:cubicBezTo>
                  <a:cubicBezTo>
                    <a:pt x="1" y="65"/>
                    <a:pt x="1" y="65"/>
                    <a:pt x="1" y="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35" name="Freeform 62"/>
            <p:cNvSpPr/>
            <p:nvPr/>
          </p:nvSpPr>
          <p:spPr bwMode="auto">
            <a:xfrm>
              <a:off x="4087756" y="25828682"/>
              <a:ext cx="361786" cy="471895"/>
            </a:xfrm>
            <a:custGeom>
              <a:avLst/>
              <a:gdLst>
                <a:gd name="T0" fmla="*/ 1 w 52"/>
                <a:gd name="T1" fmla="*/ 51 h 67"/>
                <a:gd name="T2" fmla="*/ 5 w 52"/>
                <a:gd name="T3" fmla="*/ 52 h 67"/>
                <a:gd name="T4" fmla="*/ 16 w 52"/>
                <a:gd name="T5" fmla="*/ 47 h 67"/>
                <a:gd name="T6" fmla="*/ 32 w 52"/>
                <a:gd name="T7" fmla="*/ 12 h 67"/>
                <a:gd name="T8" fmla="*/ 33 w 52"/>
                <a:gd name="T9" fmla="*/ 9 h 67"/>
                <a:gd name="T10" fmla="*/ 29 w 52"/>
                <a:gd name="T11" fmla="*/ 2 h 67"/>
                <a:gd name="T12" fmla="*/ 23 w 52"/>
                <a:gd name="T13" fmla="*/ 1 h 67"/>
                <a:gd name="T14" fmla="*/ 52 w 52"/>
                <a:gd name="T15" fmla="*/ 1 h 67"/>
                <a:gd name="T16" fmla="*/ 51 w 52"/>
                <a:gd name="T17" fmla="*/ 4 h 67"/>
                <a:gd name="T18" fmla="*/ 29 w 52"/>
                <a:gd name="T19" fmla="*/ 52 h 67"/>
                <a:gd name="T20" fmla="*/ 33 w 52"/>
                <a:gd name="T21" fmla="*/ 65 h 67"/>
                <a:gd name="T22" fmla="*/ 34 w 52"/>
                <a:gd name="T23" fmla="*/ 66 h 67"/>
                <a:gd name="T24" fmla="*/ 34 w 52"/>
                <a:gd name="T25" fmla="*/ 67 h 67"/>
                <a:gd name="T26" fmla="*/ 33 w 52"/>
                <a:gd name="T27" fmla="*/ 67 h 67"/>
                <a:gd name="T28" fmla="*/ 2 w 52"/>
                <a:gd name="T29" fmla="*/ 53 h 67"/>
                <a:gd name="T30" fmla="*/ 0 w 52"/>
                <a:gd name="T31" fmla="*/ 52 h 67"/>
                <a:gd name="T32" fmla="*/ 1 w 52"/>
                <a:gd name="T33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67">
                  <a:moveTo>
                    <a:pt x="1" y="51"/>
                  </a:moveTo>
                  <a:cubicBezTo>
                    <a:pt x="2" y="51"/>
                    <a:pt x="4" y="51"/>
                    <a:pt x="5" y="52"/>
                  </a:cubicBezTo>
                  <a:cubicBezTo>
                    <a:pt x="10" y="53"/>
                    <a:pt x="13" y="52"/>
                    <a:pt x="16" y="47"/>
                  </a:cubicBezTo>
                  <a:cubicBezTo>
                    <a:pt x="21" y="35"/>
                    <a:pt x="27" y="23"/>
                    <a:pt x="32" y="12"/>
                  </a:cubicBezTo>
                  <a:cubicBezTo>
                    <a:pt x="33" y="11"/>
                    <a:pt x="33" y="10"/>
                    <a:pt x="33" y="9"/>
                  </a:cubicBezTo>
                  <a:cubicBezTo>
                    <a:pt x="34" y="5"/>
                    <a:pt x="33" y="3"/>
                    <a:pt x="29" y="2"/>
                  </a:cubicBezTo>
                  <a:cubicBezTo>
                    <a:pt x="28" y="2"/>
                    <a:pt x="26" y="2"/>
                    <a:pt x="23" y="1"/>
                  </a:cubicBezTo>
                  <a:cubicBezTo>
                    <a:pt x="27" y="0"/>
                    <a:pt x="44" y="0"/>
                    <a:pt x="52" y="1"/>
                  </a:cubicBezTo>
                  <a:cubicBezTo>
                    <a:pt x="52" y="2"/>
                    <a:pt x="52" y="3"/>
                    <a:pt x="51" y="4"/>
                  </a:cubicBezTo>
                  <a:cubicBezTo>
                    <a:pt x="44" y="20"/>
                    <a:pt x="37" y="36"/>
                    <a:pt x="29" y="52"/>
                  </a:cubicBezTo>
                  <a:cubicBezTo>
                    <a:pt x="26" y="59"/>
                    <a:pt x="26" y="61"/>
                    <a:pt x="33" y="65"/>
                  </a:cubicBezTo>
                  <a:cubicBezTo>
                    <a:pt x="33" y="65"/>
                    <a:pt x="34" y="66"/>
                    <a:pt x="34" y="66"/>
                  </a:cubicBezTo>
                  <a:cubicBezTo>
                    <a:pt x="34" y="66"/>
                    <a:pt x="34" y="67"/>
                    <a:pt x="34" y="67"/>
                  </a:cubicBezTo>
                  <a:cubicBezTo>
                    <a:pt x="34" y="67"/>
                    <a:pt x="33" y="67"/>
                    <a:pt x="33" y="67"/>
                  </a:cubicBezTo>
                  <a:cubicBezTo>
                    <a:pt x="23" y="62"/>
                    <a:pt x="13" y="58"/>
                    <a:pt x="2" y="53"/>
                  </a:cubicBezTo>
                  <a:cubicBezTo>
                    <a:pt x="1" y="53"/>
                    <a:pt x="1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36" name="Freeform 71"/>
            <p:cNvSpPr>
              <a:spLocks noEditPoints="1"/>
            </p:cNvSpPr>
            <p:nvPr/>
          </p:nvSpPr>
          <p:spPr bwMode="auto">
            <a:xfrm>
              <a:off x="3199023" y="21141194"/>
              <a:ext cx="4561646" cy="4553784"/>
            </a:xfrm>
            <a:custGeom>
              <a:avLst/>
              <a:gdLst>
                <a:gd name="T0" fmla="*/ 326 w 652"/>
                <a:gd name="T1" fmla="*/ 652 h 652"/>
                <a:gd name="T2" fmla="*/ 326 w 652"/>
                <a:gd name="T3" fmla="*/ 0 h 652"/>
                <a:gd name="T4" fmla="*/ 300 w 652"/>
                <a:gd name="T5" fmla="*/ 368 h 652"/>
                <a:gd name="T6" fmla="*/ 300 w 652"/>
                <a:gd name="T7" fmla="*/ 408 h 652"/>
                <a:gd name="T8" fmla="*/ 292 w 652"/>
                <a:gd name="T9" fmla="*/ 425 h 652"/>
                <a:gd name="T10" fmla="*/ 239 w 652"/>
                <a:gd name="T11" fmla="*/ 475 h 652"/>
                <a:gd name="T12" fmla="*/ 208 w 652"/>
                <a:gd name="T13" fmla="*/ 558 h 652"/>
                <a:gd name="T14" fmla="*/ 256 w 652"/>
                <a:gd name="T15" fmla="*/ 566 h 652"/>
                <a:gd name="T16" fmla="*/ 264 w 652"/>
                <a:gd name="T17" fmla="*/ 540 h 652"/>
                <a:gd name="T18" fmla="*/ 312 w 652"/>
                <a:gd name="T19" fmla="*/ 473 h 652"/>
                <a:gd name="T20" fmla="*/ 346 w 652"/>
                <a:gd name="T21" fmla="*/ 477 h 652"/>
                <a:gd name="T22" fmla="*/ 390 w 652"/>
                <a:gd name="T23" fmla="*/ 550 h 652"/>
                <a:gd name="T24" fmla="*/ 410 w 652"/>
                <a:gd name="T25" fmla="*/ 582 h 652"/>
                <a:gd name="T26" fmla="*/ 439 w 652"/>
                <a:gd name="T27" fmla="*/ 536 h 652"/>
                <a:gd name="T28" fmla="*/ 360 w 652"/>
                <a:gd name="T29" fmla="*/ 425 h 652"/>
                <a:gd name="T30" fmla="*/ 351 w 652"/>
                <a:gd name="T31" fmla="*/ 372 h 652"/>
                <a:gd name="T32" fmla="*/ 357 w 652"/>
                <a:gd name="T33" fmla="*/ 369 h 652"/>
                <a:gd name="T34" fmla="*/ 453 w 652"/>
                <a:gd name="T35" fmla="*/ 459 h 652"/>
                <a:gd name="T36" fmla="*/ 489 w 652"/>
                <a:gd name="T37" fmla="*/ 522 h 652"/>
                <a:gd name="T38" fmla="*/ 526 w 652"/>
                <a:gd name="T39" fmla="*/ 508 h 652"/>
                <a:gd name="T40" fmla="*/ 512 w 652"/>
                <a:gd name="T41" fmla="*/ 460 h 652"/>
                <a:gd name="T42" fmla="*/ 373 w 652"/>
                <a:gd name="T43" fmla="*/ 322 h 652"/>
                <a:gd name="T44" fmla="*/ 351 w 652"/>
                <a:gd name="T45" fmla="*/ 304 h 652"/>
                <a:gd name="T46" fmla="*/ 306 w 652"/>
                <a:gd name="T47" fmla="*/ 286 h 652"/>
                <a:gd name="T48" fmla="*/ 300 w 652"/>
                <a:gd name="T49" fmla="*/ 316 h 652"/>
                <a:gd name="T50" fmla="*/ 210 w 652"/>
                <a:gd name="T51" fmla="*/ 361 h 652"/>
                <a:gd name="T52" fmla="*/ 128 w 652"/>
                <a:gd name="T53" fmla="*/ 483 h 652"/>
                <a:gd name="T54" fmla="*/ 140 w 652"/>
                <a:gd name="T55" fmla="*/ 526 h 652"/>
                <a:gd name="T56" fmla="*/ 172 w 652"/>
                <a:gd name="T57" fmla="*/ 509 h 652"/>
                <a:gd name="T58" fmla="*/ 246 w 652"/>
                <a:gd name="T59" fmla="*/ 399 h 652"/>
                <a:gd name="T60" fmla="*/ 300 w 652"/>
                <a:gd name="T61" fmla="*/ 368 h 652"/>
                <a:gd name="T62" fmla="*/ 249 w 652"/>
                <a:gd name="T63" fmla="*/ 114 h 652"/>
                <a:gd name="T64" fmla="*/ 123 w 652"/>
                <a:gd name="T65" fmla="*/ 169 h 652"/>
                <a:gd name="T66" fmla="*/ 75 w 652"/>
                <a:gd name="T67" fmla="*/ 214 h 652"/>
                <a:gd name="T68" fmla="*/ 108 w 652"/>
                <a:gd name="T69" fmla="*/ 242 h 652"/>
                <a:gd name="T70" fmla="*/ 158 w 652"/>
                <a:gd name="T71" fmla="*/ 210 h 652"/>
                <a:gd name="T72" fmla="*/ 253 w 652"/>
                <a:gd name="T73" fmla="*/ 164 h 652"/>
                <a:gd name="T74" fmla="*/ 250 w 652"/>
                <a:gd name="T75" fmla="*/ 222 h 652"/>
                <a:gd name="T76" fmla="*/ 65 w 652"/>
                <a:gd name="T77" fmla="*/ 383 h 652"/>
                <a:gd name="T78" fmla="*/ 80 w 652"/>
                <a:gd name="T79" fmla="*/ 422 h 652"/>
                <a:gd name="T80" fmla="*/ 113 w 652"/>
                <a:gd name="T81" fmla="*/ 400 h 652"/>
                <a:gd name="T82" fmla="*/ 215 w 652"/>
                <a:gd name="T83" fmla="*/ 296 h 652"/>
                <a:gd name="T84" fmla="*/ 304 w 652"/>
                <a:gd name="T85" fmla="*/ 240 h 652"/>
                <a:gd name="T86" fmla="*/ 303 w 652"/>
                <a:gd name="T87" fmla="*/ 78 h 652"/>
                <a:gd name="T88" fmla="*/ 269 w 652"/>
                <a:gd name="T89" fmla="*/ 56 h 652"/>
                <a:gd name="T90" fmla="*/ 253 w 652"/>
                <a:gd name="T91" fmla="*/ 90 h 652"/>
                <a:gd name="T92" fmla="*/ 398 w 652"/>
                <a:gd name="T93" fmla="*/ 112 h 652"/>
                <a:gd name="T94" fmla="*/ 398 w 652"/>
                <a:gd name="T95" fmla="*/ 82 h 652"/>
                <a:gd name="T96" fmla="*/ 368 w 652"/>
                <a:gd name="T97" fmla="*/ 54 h 652"/>
                <a:gd name="T98" fmla="*/ 347 w 652"/>
                <a:gd name="T99" fmla="*/ 85 h 652"/>
                <a:gd name="T100" fmla="*/ 347 w 652"/>
                <a:gd name="T101" fmla="*/ 243 h 652"/>
                <a:gd name="T102" fmla="*/ 369 w 652"/>
                <a:gd name="T103" fmla="*/ 264 h 652"/>
                <a:gd name="T104" fmla="*/ 493 w 652"/>
                <a:gd name="T105" fmla="*/ 344 h 652"/>
                <a:gd name="T106" fmla="*/ 549 w 652"/>
                <a:gd name="T107" fmla="*/ 416 h 652"/>
                <a:gd name="T108" fmla="*/ 587 w 652"/>
                <a:gd name="T109" fmla="*/ 384 h 652"/>
                <a:gd name="T110" fmla="*/ 407 w 652"/>
                <a:gd name="T111" fmla="*/ 224 h 652"/>
                <a:gd name="T112" fmla="*/ 398 w 652"/>
                <a:gd name="T113" fmla="*/ 164 h 652"/>
                <a:gd name="T114" fmla="*/ 403 w 652"/>
                <a:gd name="T115" fmla="*/ 165 h 652"/>
                <a:gd name="T116" fmla="*/ 532 w 652"/>
                <a:gd name="T117" fmla="*/ 236 h 652"/>
                <a:gd name="T118" fmla="*/ 575 w 652"/>
                <a:gd name="T119" fmla="*/ 211 h 652"/>
                <a:gd name="T120" fmla="*/ 509 w 652"/>
                <a:gd name="T121" fmla="*/ 157 h 652"/>
                <a:gd name="T122" fmla="*/ 398 w 652"/>
                <a:gd name="T123" fmla="*/ 112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52" h="652">
                  <a:moveTo>
                    <a:pt x="652" y="326"/>
                  </a:moveTo>
                  <a:cubicBezTo>
                    <a:pt x="652" y="505"/>
                    <a:pt x="506" y="652"/>
                    <a:pt x="326" y="652"/>
                  </a:cubicBezTo>
                  <a:cubicBezTo>
                    <a:pt x="147" y="652"/>
                    <a:pt x="0" y="507"/>
                    <a:pt x="0" y="326"/>
                  </a:cubicBezTo>
                  <a:cubicBezTo>
                    <a:pt x="0" y="146"/>
                    <a:pt x="146" y="0"/>
                    <a:pt x="326" y="0"/>
                  </a:cubicBezTo>
                  <a:cubicBezTo>
                    <a:pt x="506" y="0"/>
                    <a:pt x="652" y="147"/>
                    <a:pt x="652" y="326"/>
                  </a:cubicBezTo>
                  <a:close/>
                  <a:moveTo>
                    <a:pt x="300" y="368"/>
                  </a:moveTo>
                  <a:cubicBezTo>
                    <a:pt x="300" y="370"/>
                    <a:pt x="300" y="371"/>
                    <a:pt x="300" y="373"/>
                  </a:cubicBezTo>
                  <a:cubicBezTo>
                    <a:pt x="300" y="385"/>
                    <a:pt x="300" y="396"/>
                    <a:pt x="300" y="408"/>
                  </a:cubicBezTo>
                  <a:cubicBezTo>
                    <a:pt x="300" y="409"/>
                    <a:pt x="300" y="410"/>
                    <a:pt x="300" y="411"/>
                  </a:cubicBezTo>
                  <a:cubicBezTo>
                    <a:pt x="300" y="417"/>
                    <a:pt x="297" y="422"/>
                    <a:pt x="292" y="425"/>
                  </a:cubicBezTo>
                  <a:cubicBezTo>
                    <a:pt x="290" y="426"/>
                    <a:pt x="288" y="428"/>
                    <a:pt x="285" y="429"/>
                  </a:cubicBezTo>
                  <a:cubicBezTo>
                    <a:pt x="267" y="441"/>
                    <a:pt x="252" y="457"/>
                    <a:pt x="239" y="475"/>
                  </a:cubicBezTo>
                  <a:cubicBezTo>
                    <a:pt x="225" y="496"/>
                    <a:pt x="216" y="520"/>
                    <a:pt x="210" y="544"/>
                  </a:cubicBezTo>
                  <a:cubicBezTo>
                    <a:pt x="209" y="549"/>
                    <a:pt x="208" y="553"/>
                    <a:pt x="208" y="558"/>
                  </a:cubicBezTo>
                  <a:cubicBezTo>
                    <a:pt x="207" y="571"/>
                    <a:pt x="215" y="581"/>
                    <a:pt x="228" y="583"/>
                  </a:cubicBezTo>
                  <a:cubicBezTo>
                    <a:pt x="239" y="585"/>
                    <a:pt x="252" y="581"/>
                    <a:pt x="256" y="566"/>
                  </a:cubicBezTo>
                  <a:cubicBezTo>
                    <a:pt x="256" y="565"/>
                    <a:pt x="257" y="563"/>
                    <a:pt x="257" y="562"/>
                  </a:cubicBezTo>
                  <a:cubicBezTo>
                    <a:pt x="260" y="555"/>
                    <a:pt x="262" y="547"/>
                    <a:pt x="264" y="540"/>
                  </a:cubicBezTo>
                  <a:cubicBezTo>
                    <a:pt x="270" y="523"/>
                    <a:pt x="278" y="508"/>
                    <a:pt x="289" y="493"/>
                  </a:cubicBezTo>
                  <a:cubicBezTo>
                    <a:pt x="295" y="485"/>
                    <a:pt x="303" y="478"/>
                    <a:pt x="312" y="473"/>
                  </a:cubicBezTo>
                  <a:cubicBezTo>
                    <a:pt x="321" y="468"/>
                    <a:pt x="330" y="468"/>
                    <a:pt x="339" y="473"/>
                  </a:cubicBezTo>
                  <a:cubicBezTo>
                    <a:pt x="341" y="474"/>
                    <a:pt x="344" y="475"/>
                    <a:pt x="346" y="477"/>
                  </a:cubicBezTo>
                  <a:cubicBezTo>
                    <a:pt x="355" y="483"/>
                    <a:pt x="362" y="491"/>
                    <a:pt x="368" y="500"/>
                  </a:cubicBezTo>
                  <a:cubicBezTo>
                    <a:pt x="378" y="516"/>
                    <a:pt x="385" y="533"/>
                    <a:pt x="390" y="550"/>
                  </a:cubicBezTo>
                  <a:cubicBezTo>
                    <a:pt x="392" y="556"/>
                    <a:pt x="394" y="563"/>
                    <a:pt x="396" y="569"/>
                  </a:cubicBezTo>
                  <a:cubicBezTo>
                    <a:pt x="399" y="576"/>
                    <a:pt x="403" y="580"/>
                    <a:pt x="410" y="582"/>
                  </a:cubicBezTo>
                  <a:cubicBezTo>
                    <a:pt x="425" y="588"/>
                    <a:pt x="446" y="577"/>
                    <a:pt x="443" y="555"/>
                  </a:cubicBezTo>
                  <a:cubicBezTo>
                    <a:pt x="442" y="548"/>
                    <a:pt x="440" y="542"/>
                    <a:pt x="439" y="536"/>
                  </a:cubicBezTo>
                  <a:cubicBezTo>
                    <a:pt x="433" y="515"/>
                    <a:pt x="426" y="496"/>
                    <a:pt x="414" y="478"/>
                  </a:cubicBezTo>
                  <a:cubicBezTo>
                    <a:pt x="400" y="456"/>
                    <a:pt x="382" y="439"/>
                    <a:pt x="360" y="425"/>
                  </a:cubicBezTo>
                  <a:cubicBezTo>
                    <a:pt x="354" y="422"/>
                    <a:pt x="351" y="417"/>
                    <a:pt x="351" y="410"/>
                  </a:cubicBezTo>
                  <a:cubicBezTo>
                    <a:pt x="351" y="397"/>
                    <a:pt x="351" y="385"/>
                    <a:pt x="351" y="372"/>
                  </a:cubicBezTo>
                  <a:cubicBezTo>
                    <a:pt x="351" y="371"/>
                    <a:pt x="351" y="370"/>
                    <a:pt x="352" y="368"/>
                  </a:cubicBezTo>
                  <a:cubicBezTo>
                    <a:pt x="354" y="368"/>
                    <a:pt x="355" y="369"/>
                    <a:pt x="357" y="369"/>
                  </a:cubicBezTo>
                  <a:cubicBezTo>
                    <a:pt x="376" y="376"/>
                    <a:pt x="392" y="386"/>
                    <a:pt x="406" y="400"/>
                  </a:cubicBezTo>
                  <a:cubicBezTo>
                    <a:pt x="425" y="417"/>
                    <a:pt x="439" y="437"/>
                    <a:pt x="453" y="459"/>
                  </a:cubicBezTo>
                  <a:cubicBezTo>
                    <a:pt x="462" y="475"/>
                    <a:pt x="471" y="492"/>
                    <a:pt x="479" y="509"/>
                  </a:cubicBezTo>
                  <a:cubicBezTo>
                    <a:pt x="481" y="514"/>
                    <a:pt x="484" y="518"/>
                    <a:pt x="489" y="522"/>
                  </a:cubicBezTo>
                  <a:cubicBezTo>
                    <a:pt x="494" y="526"/>
                    <a:pt x="501" y="529"/>
                    <a:pt x="508" y="527"/>
                  </a:cubicBezTo>
                  <a:cubicBezTo>
                    <a:pt x="518" y="524"/>
                    <a:pt x="524" y="518"/>
                    <a:pt x="526" y="508"/>
                  </a:cubicBezTo>
                  <a:cubicBezTo>
                    <a:pt x="528" y="500"/>
                    <a:pt x="527" y="493"/>
                    <a:pt x="524" y="486"/>
                  </a:cubicBezTo>
                  <a:cubicBezTo>
                    <a:pt x="520" y="477"/>
                    <a:pt x="516" y="469"/>
                    <a:pt x="512" y="460"/>
                  </a:cubicBezTo>
                  <a:cubicBezTo>
                    <a:pt x="498" y="429"/>
                    <a:pt x="480" y="400"/>
                    <a:pt x="456" y="375"/>
                  </a:cubicBezTo>
                  <a:cubicBezTo>
                    <a:pt x="432" y="351"/>
                    <a:pt x="405" y="333"/>
                    <a:pt x="373" y="322"/>
                  </a:cubicBezTo>
                  <a:cubicBezTo>
                    <a:pt x="366" y="320"/>
                    <a:pt x="359" y="318"/>
                    <a:pt x="351" y="316"/>
                  </a:cubicBezTo>
                  <a:cubicBezTo>
                    <a:pt x="351" y="312"/>
                    <a:pt x="351" y="308"/>
                    <a:pt x="351" y="304"/>
                  </a:cubicBezTo>
                  <a:cubicBezTo>
                    <a:pt x="350" y="298"/>
                    <a:pt x="349" y="291"/>
                    <a:pt x="345" y="286"/>
                  </a:cubicBezTo>
                  <a:cubicBezTo>
                    <a:pt x="335" y="271"/>
                    <a:pt x="316" y="271"/>
                    <a:pt x="306" y="286"/>
                  </a:cubicBezTo>
                  <a:cubicBezTo>
                    <a:pt x="302" y="292"/>
                    <a:pt x="301" y="299"/>
                    <a:pt x="301" y="305"/>
                  </a:cubicBezTo>
                  <a:cubicBezTo>
                    <a:pt x="300" y="309"/>
                    <a:pt x="300" y="312"/>
                    <a:pt x="300" y="316"/>
                  </a:cubicBezTo>
                  <a:cubicBezTo>
                    <a:pt x="299" y="317"/>
                    <a:pt x="298" y="317"/>
                    <a:pt x="296" y="317"/>
                  </a:cubicBezTo>
                  <a:cubicBezTo>
                    <a:pt x="264" y="325"/>
                    <a:pt x="235" y="339"/>
                    <a:pt x="210" y="361"/>
                  </a:cubicBezTo>
                  <a:cubicBezTo>
                    <a:pt x="191" y="378"/>
                    <a:pt x="175" y="398"/>
                    <a:pt x="161" y="420"/>
                  </a:cubicBezTo>
                  <a:cubicBezTo>
                    <a:pt x="148" y="440"/>
                    <a:pt x="138" y="462"/>
                    <a:pt x="128" y="483"/>
                  </a:cubicBezTo>
                  <a:cubicBezTo>
                    <a:pt x="126" y="490"/>
                    <a:pt x="124" y="497"/>
                    <a:pt x="125" y="504"/>
                  </a:cubicBezTo>
                  <a:cubicBezTo>
                    <a:pt x="126" y="515"/>
                    <a:pt x="130" y="522"/>
                    <a:pt x="140" y="526"/>
                  </a:cubicBezTo>
                  <a:cubicBezTo>
                    <a:pt x="150" y="530"/>
                    <a:pt x="159" y="526"/>
                    <a:pt x="165" y="519"/>
                  </a:cubicBezTo>
                  <a:cubicBezTo>
                    <a:pt x="168" y="516"/>
                    <a:pt x="170" y="512"/>
                    <a:pt x="172" y="509"/>
                  </a:cubicBezTo>
                  <a:cubicBezTo>
                    <a:pt x="181" y="493"/>
                    <a:pt x="189" y="476"/>
                    <a:pt x="198" y="461"/>
                  </a:cubicBezTo>
                  <a:cubicBezTo>
                    <a:pt x="211" y="438"/>
                    <a:pt x="227" y="417"/>
                    <a:pt x="246" y="399"/>
                  </a:cubicBezTo>
                  <a:cubicBezTo>
                    <a:pt x="260" y="386"/>
                    <a:pt x="276" y="376"/>
                    <a:pt x="294" y="370"/>
                  </a:cubicBezTo>
                  <a:cubicBezTo>
                    <a:pt x="296" y="369"/>
                    <a:pt x="298" y="368"/>
                    <a:pt x="300" y="368"/>
                  </a:cubicBezTo>
                  <a:close/>
                  <a:moveTo>
                    <a:pt x="253" y="112"/>
                  </a:moveTo>
                  <a:cubicBezTo>
                    <a:pt x="252" y="113"/>
                    <a:pt x="250" y="113"/>
                    <a:pt x="249" y="114"/>
                  </a:cubicBezTo>
                  <a:cubicBezTo>
                    <a:pt x="240" y="117"/>
                    <a:pt x="231" y="119"/>
                    <a:pt x="222" y="122"/>
                  </a:cubicBezTo>
                  <a:cubicBezTo>
                    <a:pt x="187" y="134"/>
                    <a:pt x="154" y="149"/>
                    <a:pt x="123" y="169"/>
                  </a:cubicBezTo>
                  <a:cubicBezTo>
                    <a:pt x="110" y="178"/>
                    <a:pt x="97" y="188"/>
                    <a:pt x="85" y="200"/>
                  </a:cubicBezTo>
                  <a:cubicBezTo>
                    <a:pt x="81" y="204"/>
                    <a:pt x="77" y="208"/>
                    <a:pt x="75" y="214"/>
                  </a:cubicBezTo>
                  <a:cubicBezTo>
                    <a:pt x="71" y="225"/>
                    <a:pt x="76" y="237"/>
                    <a:pt x="87" y="241"/>
                  </a:cubicBezTo>
                  <a:cubicBezTo>
                    <a:pt x="94" y="244"/>
                    <a:pt x="101" y="244"/>
                    <a:pt x="108" y="242"/>
                  </a:cubicBezTo>
                  <a:cubicBezTo>
                    <a:pt x="114" y="240"/>
                    <a:pt x="118" y="237"/>
                    <a:pt x="123" y="234"/>
                  </a:cubicBezTo>
                  <a:cubicBezTo>
                    <a:pt x="134" y="226"/>
                    <a:pt x="146" y="217"/>
                    <a:pt x="158" y="210"/>
                  </a:cubicBezTo>
                  <a:cubicBezTo>
                    <a:pt x="186" y="191"/>
                    <a:pt x="216" y="176"/>
                    <a:pt x="249" y="165"/>
                  </a:cubicBezTo>
                  <a:cubicBezTo>
                    <a:pt x="250" y="165"/>
                    <a:pt x="252" y="164"/>
                    <a:pt x="253" y="164"/>
                  </a:cubicBezTo>
                  <a:cubicBezTo>
                    <a:pt x="253" y="183"/>
                    <a:pt x="253" y="202"/>
                    <a:pt x="253" y="220"/>
                  </a:cubicBezTo>
                  <a:cubicBezTo>
                    <a:pt x="252" y="221"/>
                    <a:pt x="251" y="221"/>
                    <a:pt x="250" y="222"/>
                  </a:cubicBezTo>
                  <a:cubicBezTo>
                    <a:pt x="185" y="247"/>
                    <a:pt x="131" y="288"/>
                    <a:pt x="90" y="345"/>
                  </a:cubicBezTo>
                  <a:cubicBezTo>
                    <a:pt x="81" y="357"/>
                    <a:pt x="73" y="370"/>
                    <a:pt x="65" y="383"/>
                  </a:cubicBezTo>
                  <a:cubicBezTo>
                    <a:pt x="62" y="387"/>
                    <a:pt x="60" y="391"/>
                    <a:pt x="60" y="395"/>
                  </a:cubicBezTo>
                  <a:cubicBezTo>
                    <a:pt x="60" y="408"/>
                    <a:pt x="68" y="419"/>
                    <a:pt x="80" y="422"/>
                  </a:cubicBezTo>
                  <a:cubicBezTo>
                    <a:pt x="90" y="425"/>
                    <a:pt x="98" y="422"/>
                    <a:pt x="104" y="413"/>
                  </a:cubicBezTo>
                  <a:cubicBezTo>
                    <a:pt x="107" y="409"/>
                    <a:pt x="110" y="404"/>
                    <a:pt x="113" y="400"/>
                  </a:cubicBezTo>
                  <a:cubicBezTo>
                    <a:pt x="127" y="380"/>
                    <a:pt x="143" y="361"/>
                    <a:pt x="160" y="343"/>
                  </a:cubicBezTo>
                  <a:cubicBezTo>
                    <a:pt x="177" y="325"/>
                    <a:pt x="195" y="309"/>
                    <a:pt x="215" y="296"/>
                  </a:cubicBezTo>
                  <a:cubicBezTo>
                    <a:pt x="237" y="282"/>
                    <a:pt x="261" y="271"/>
                    <a:pt x="286" y="264"/>
                  </a:cubicBezTo>
                  <a:cubicBezTo>
                    <a:pt x="300" y="260"/>
                    <a:pt x="304" y="253"/>
                    <a:pt x="304" y="240"/>
                  </a:cubicBezTo>
                  <a:cubicBezTo>
                    <a:pt x="304" y="189"/>
                    <a:pt x="304" y="138"/>
                    <a:pt x="304" y="88"/>
                  </a:cubicBezTo>
                  <a:cubicBezTo>
                    <a:pt x="304" y="84"/>
                    <a:pt x="304" y="81"/>
                    <a:pt x="303" y="78"/>
                  </a:cubicBezTo>
                  <a:cubicBezTo>
                    <a:pt x="303" y="74"/>
                    <a:pt x="302" y="69"/>
                    <a:pt x="299" y="65"/>
                  </a:cubicBezTo>
                  <a:cubicBezTo>
                    <a:pt x="293" y="55"/>
                    <a:pt x="280" y="51"/>
                    <a:pt x="269" y="56"/>
                  </a:cubicBezTo>
                  <a:cubicBezTo>
                    <a:pt x="261" y="61"/>
                    <a:pt x="256" y="68"/>
                    <a:pt x="254" y="77"/>
                  </a:cubicBezTo>
                  <a:cubicBezTo>
                    <a:pt x="254" y="81"/>
                    <a:pt x="254" y="85"/>
                    <a:pt x="253" y="90"/>
                  </a:cubicBezTo>
                  <a:cubicBezTo>
                    <a:pt x="253" y="97"/>
                    <a:pt x="253" y="105"/>
                    <a:pt x="253" y="112"/>
                  </a:cubicBezTo>
                  <a:close/>
                  <a:moveTo>
                    <a:pt x="398" y="112"/>
                  </a:moveTo>
                  <a:cubicBezTo>
                    <a:pt x="398" y="110"/>
                    <a:pt x="398" y="108"/>
                    <a:pt x="398" y="106"/>
                  </a:cubicBezTo>
                  <a:cubicBezTo>
                    <a:pt x="398" y="98"/>
                    <a:pt x="398" y="90"/>
                    <a:pt x="398" y="82"/>
                  </a:cubicBezTo>
                  <a:cubicBezTo>
                    <a:pt x="397" y="76"/>
                    <a:pt x="396" y="70"/>
                    <a:pt x="392" y="65"/>
                  </a:cubicBezTo>
                  <a:cubicBezTo>
                    <a:pt x="386" y="57"/>
                    <a:pt x="378" y="53"/>
                    <a:pt x="368" y="54"/>
                  </a:cubicBezTo>
                  <a:cubicBezTo>
                    <a:pt x="358" y="56"/>
                    <a:pt x="352" y="62"/>
                    <a:pt x="349" y="71"/>
                  </a:cubicBezTo>
                  <a:cubicBezTo>
                    <a:pt x="348" y="75"/>
                    <a:pt x="347" y="80"/>
                    <a:pt x="347" y="85"/>
                  </a:cubicBezTo>
                  <a:cubicBezTo>
                    <a:pt x="347" y="137"/>
                    <a:pt x="347" y="189"/>
                    <a:pt x="347" y="242"/>
                  </a:cubicBezTo>
                  <a:cubicBezTo>
                    <a:pt x="347" y="242"/>
                    <a:pt x="347" y="243"/>
                    <a:pt x="347" y="243"/>
                  </a:cubicBezTo>
                  <a:cubicBezTo>
                    <a:pt x="347" y="251"/>
                    <a:pt x="351" y="257"/>
                    <a:pt x="358" y="260"/>
                  </a:cubicBezTo>
                  <a:cubicBezTo>
                    <a:pt x="361" y="262"/>
                    <a:pt x="365" y="263"/>
                    <a:pt x="369" y="264"/>
                  </a:cubicBezTo>
                  <a:cubicBezTo>
                    <a:pt x="387" y="270"/>
                    <a:pt x="405" y="277"/>
                    <a:pt x="421" y="286"/>
                  </a:cubicBezTo>
                  <a:cubicBezTo>
                    <a:pt x="449" y="301"/>
                    <a:pt x="473" y="321"/>
                    <a:pt x="493" y="344"/>
                  </a:cubicBezTo>
                  <a:cubicBezTo>
                    <a:pt x="513" y="365"/>
                    <a:pt x="530" y="388"/>
                    <a:pt x="546" y="412"/>
                  </a:cubicBezTo>
                  <a:cubicBezTo>
                    <a:pt x="547" y="413"/>
                    <a:pt x="548" y="415"/>
                    <a:pt x="549" y="416"/>
                  </a:cubicBezTo>
                  <a:cubicBezTo>
                    <a:pt x="553" y="421"/>
                    <a:pt x="558" y="423"/>
                    <a:pt x="564" y="423"/>
                  </a:cubicBezTo>
                  <a:cubicBezTo>
                    <a:pt x="584" y="423"/>
                    <a:pt x="598" y="402"/>
                    <a:pt x="587" y="384"/>
                  </a:cubicBezTo>
                  <a:cubicBezTo>
                    <a:pt x="581" y="374"/>
                    <a:pt x="576" y="365"/>
                    <a:pt x="569" y="355"/>
                  </a:cubicBezTo>
                  <a:cubicBezTo>
                    <a:pt x="528" y="296"/>
                    <a:pt x="474" y="251"/>
                    <a:pt x="407" y="224"/>
                  </a:cubicBezTo>
                  <a:cubicBezTo>
                    <a:pt x="404" y="223"/>
                    <a:pt x="401" y="222"/>
                    <a:pt x="398" y="220"/>
                  </a:cubicBezTo>
                  <a:cubicBezTo>
                    <a:pt x="398" y="201"/>
                    <a:pt x="398" y="183"/>
                    <a:pt x="398" y="164"/>
                  </a:cubicBezTo>
                  <a:cubicBezTo>
                    <a:pt x="399" y="164"/>
                    <a:pt x="399" y="164"/>
                    <a:pt x="399" y="164"/>
                  </a:cubicBezTo>
                  <a:cubicBezTo>
                    <a:pt x="401" y="165"/>
                    <a:pt x="402" y="165"/>
                    <a:pt x="403" y="165"/>
                  </a:cubicBezTo>
                  <a:cubicBezTo>
                    <a:pt x="439" y="177"/>
                    <a:pt x="473" y="195"/>
                    <a:pt x="504" y="217"/>
                  </a:cubicBezTo>
                  <a:cubicBezTo>
                    <a:pt x="513" y="223"/>
                    <a:pt x="522" y="230"/>
                    <a:pt x="532" y="236"/>
                  </a:cubicBezTo>
                  <a:cubicBezTo>
                    <a:pt x="539" y="242"/>
                    <a:pt x="547" y="244"/>
                    <a:pt x="556" y="243"/>
                  </a:cubicBezTo>
                  <a:cubicBezTo>
                    <a:pt x="573" y="242"/>
                    <a:pt x="582" y="226"/>
                    <a:pt x="575" y="211"/>
                  </a:cubicBezTo>
                  <a:cubicBezTo>
                    <a:pt x="572" y="206"/>
                    <a:pt x="569" y="202"/>
                    <a:pt x="566" y="199"/>
                  </a:cubicBezTo>
                  <a:cubicBezTo>
                    <a:pt x="549" y="182"/>
                    <a:pt x="529" y="169"/>
                    <a:pt x="509" y="157"/>
                  </a:cubicBezTo>
                  <a:cubicBezTo>
                    <a:pt x="480" y="141"/>
                    <a:pt x="450" y="129"/>
                    <a:pt x="418" y="119"/>
                  </a:cubicBezTo>
                  <a:cubicBezTo>
                    <a:pt x="412" y="116"/>
                    <a:pt x="405" y="114"/>
                    <a:pt x="398" y="1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endParaRPr>
            </a:p>
          </p:txBody>
        </p:sp>
      </p:grpSp>
      <p:pic>
        <p:nvPicPr>
          <p:cNvPr id="37" name="图片 36" descr="卡通人物&#10;&#10;描述已自动生成"/>
          <p:cNvPicPr>
            <a:picLocks noChangeAspect="1"/>
          </p:cNvPicPr>
          <p:nvPr/>
        </p:nvPicPr>
        <p:blipFill rotWithShape="1">
          <a:blip r:embed="rId1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972" y="3253781"/>
            <a:ext cx="2948754" cy="1417011"/>
          </a:xfrm>
          <a:prstGeom prst="rect">
            <a:avLst/>
          </a:prstGeom>
        </p:spPr>
      </p:pic>
      <p:pic>
        <p:nvPicPr>
          <p:cNvPr id="38" name="图片 37" descr="卡通人物&#10;&#10;描述已自动生成"/>
          <p:cNvPicPr>
            <a:picLocks noChangeAspect="1"/>
          </p:cNvPicPr>
          <p:nvPr/>
        </p:nvPicPr>
        <p:blipFill rotWithShape="1">
          <a:blip r:embed="rId1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9232273" y="3229066"/>
            <a:ext cx="2948754" cy="1439294"/>
          </a:xfrm>
          <a:prstGeom prst="rect">
            <a:avLst/>
          </a:prstGeom>
        </p:spPr>
      </p:pic>
      <p:sp>
        <p:nvSpPr>
          <p:cNvPr id="39" name="TextBox 27"/>
          <p:cNvSpPr txBox="1"/>
          <p:nvPr/>
        </p:nvSpPr>
        <p:spPr>
          <a:xfrm>
            <a:off x="5310591" y="5759732"/>
            <a:ext cx="1467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prstClr val="black">
                    <a:lumMod val="95000"/>
                    <a:lumOff val="5000"/>
                  </a:prst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刘智琦  陈龙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40" name="TextBox 26"/>
          <p:cNvSpPr txBox="1"/>
          <p:nvPr/>
        </p:nvSpPr>
        <p:spPr>
          <a:xfrm>
            <a:off x="3448580" y="5203053"/>
            <a:ext cx="5191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北京大学</a:t>
            </a:r>
            <a:r>
              <a:rPr lang="zh-CN" alt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信息科学技术学院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13706" y="541732"/>
            <a:ext cx="4606371" cy="760367"/>
            <a:chOff x="408264" y="560205"/>
            <a:chExt cx="4606371" cy="760367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524871" y="1320572"/>
              <a:ext cx="89968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408264" y="560205"/>
              <a:ext cx="46063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94070A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Is This True ?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pic>
        <p:nvPicPr>
          <p:cNvPr id="29" name="图片 28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21" name="Picture 2" descr="最低工资标准_360百科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316" y="1844097"/>
            <a:ext cx="54476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企业经营困难裁员怎么操作比较好_深圳劳动法律师所在线裁员咨询|深圳劳动争议纠纷律师所在线免费咨询电话-深圳劳动仲裁律师网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22319"/>
            <a:ext cx="5762625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15" name="内容占位符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342" y="1056084"/>
            <a:ext cx="7789315" cy="467720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8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067" y="1448161"/>
            <a:ext cx="3565430" cy="128169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45067" y="3278584"/>
            <a:ext cx="109012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1991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年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4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月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1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日，联邦最低工资为每小时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4.25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美元（全国）</a:t>
            </a:r>
            <a:endParaRPr lang="en-US" altLang="zh-CN" sz="2400" dirty="0">
              <a:solidFill>
                <a:prstClr val="black"/>
              </a:solidFill>
              <a:latin typeface="等线"/>
              <a:ea typeface="等线" panose="02010600030101010101" pitchFamily="2" charset="-122"/>
            </a:endParaRPr>
          </a:p>
          <a:p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1990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年初，新泽西州决定从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1992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年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4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月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1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日起将工资提高到每小时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5.05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美元</a:t>
            </a:r>
            <a:endParaRPr lang="en-US" altLang="zh-CN" sz="2400" dirty="0">
              <a:solidFill>
                <a:prstClr val="black"/>
              </a:solidFill>
              <a:latin typeface="等线"/>
              <a:ea typeface="等线" panose="02010600030101010101" pitchFamily="2" charset="-122"/>
            </a:endParaRPr>
          </a:p>
          <a:p>
            <a:endParaRPr lang="zh-CN" altLang="en-US" sz="2400" dirty="0">
              <a:solidFill>
                <a:prstClr val="black"/>
              </a:solidFill>
              <a:latin typeface="等线"/>
              <a:ea typeface="等线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5067" y="4612147"/>
            <a:ext cx="92881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研究者在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1992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年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2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月、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1992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年</a:t>
            </a:r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11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月对新泽西州、宾夕法尼亚州内的</a:t>
            </a:r>
            <a:endParaRPr lang="en-US" altLang="zh-CN" sz="2400" dirty="0">
              <a:solidFill>
                <a:prstClr val="black"/>
              </a:solidFill>
              <a:latin typeface="等线"/>
              <a:ea typeface="等线" panose="02010600030101010101" pitchFamily="2" charset="-122"/>
            </a:endParaRPr>
          </a:p>
          <a:p>
            <a:r>
              <a:rPr lang="en-US" altLang="zh-CN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410</a:t>
            </a:r>
            <a:r>
              <a:rPr lang="zh-CN" altLang="en-US" sz="24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家快餐店进行了调查，统计了包括员工数、起薪等一系列数据。</a:t>
            </a:r>
            <a:endParaRPr lang="zh-CN" altLang="en-US" sz="2400" dirty="0">
              <a:solidFill>
                <a:prstClr val="black"/>
              </a:solidFill>
              <a:latin typeface="等线"/>
              <a:ea typeface="等线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695323" y="2070089"/>
            <a:ext cx="11008727" cy="11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+mn-cs"/>
                <a:sym typeface="Arial" panose="020B0604020202090204" pitchFamily="34" charset="0"/>
              </a:rPr>
              <a:t>1992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+mn-cs"/>
                <a:sym typeface="Arial" panose="020B0604020202090204" pitchFamily="34" charset="0"/>
              </a:rPr>
              <a:t>年美国处于经济下行期，最低工资提高对员工数量的影响不易被经济上行掩盖。</a:t>
            </a:r>
            <a:endParaRPr kumimoji="0" lang="zh-CN" altLang="en-US" sz="1600" b="0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+mn-cs"/>
              <a:sym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+mn-cs"/>
                <a:sym typeface="Arial" panose="020B0604020202090204" pitchFamily="34" charset="0"/>
              </a:rPr>
              <a:t>新泽西州的经济与周边州密切相关，因此宾夕法尼亚州可以作为标准对照组。</a:t>
            </a:r>
            <a:endParaRPr kumimoji="0" lang="zh-CN" altLang="en-US" sz="1600" b="0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+mn-cs"/>
              <a:sym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+mn-cs"/>
                <a:sym typeface="Arial" panose="020B0604020202090204" pitchFamily="34" charset="0"/>
              </a:rPr>
              <a:t>回访覆盖率较高，数据具有可靠性。</a:t>
            </a:r>
            <a:endParaRPr kumimoji="0" lang="en-US" altLang="zh-CN" sz="1600" b="0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+mn-cs"/>
              <a:sym typeface="Arial" panose="020B0604020202090204" pitchFamily="34" charset="0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695322" y="3484314"/>
            <a:ext cx="10804253" cy="0"/>
          </a:xfrm>
          <a:prstGeom prst="line">
            <a:avLst/>
          </a:prstGeom>
          <a:ln w="19050"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文本框 102"/>
          <p:cNvSpPr txBox="1"/>
          <p:nvPr/>
        </p:nvSpPr>
        <p:spPr>
          <a:xfrm>
            <a:off x="695322" y="4427940"/>
            <a:ext cx="11008727" cy="1525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低薪员工群体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严格遵守最低工资标准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没有小费，工资明确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信息容易获取</a:t>
            </a:r>
            <a:endParaRPr kumimoji="0" lang="en-US" altLang="zh-CN" sz="1600" b="0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+mn-cs"/>
              <a:sym typeface="Arial" panose="020B0604020202090204" pitchFamily="34" charset="0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695323" y="1478701"/>
            <a:ext cx="1789611" cy="46247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研究特点</a:t>
            </a:r>
            <a:endParaRPr kumimoji="1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</p:txBody>
      </p:sp>
      <p:sp>
        <p:nvSpPr>
          <p:cNvPr id="106" name="圆角矩形 105"/>
          <p:cNvSpPr/>
          <p:nvPr/>
        </p:nvSpPr>
        <p:spPr>
          <a:xfrm>
            <a:off x="695323" y="3795906"/>
            <a:ext cx="1789611" cy="46247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选择快餐店</a:t>
            </a:r>
            <a:endParaRPr kumimoji="1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</p:txBody>
      </p:sp>
      <p:pic>
        <p:nvPicPr>
          <p:cNvPr id="95" name="图片 94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745067" y="868644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1545157" y="1940541"/>
            <a:ext cx="2449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15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PART 02</a:t>
            </a:r>
            <a:endParaRPr kumimoji="0" lang="zh-CN" altLang="en-US" sz="3600" b="0" i="0" u="none" strike="noStrike" kern="1200" cap="none" spc="15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14931" y="2961840"/>
            <a:ext cx="31612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5400" b="1" spc="300" dirty="0">
                <a:solidFill>
                  <a:srgbClr val="94070A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数据分析</a:t>
            </a:r>
            <a:endParaRPr kumimoji="0" lang="zh-CN" altLang="en-US" sz="5400" b="1" i="0" u="none" strike="noStrike" kern="1200" cap="none" spc="300" normalizeH="0" baseline="0" noProof="0" dirty="0">
              <a:ln>
                <a:noFill/>
              </a:ln>
              <a:solidFill>
                <a:srgbClr val="94070A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33339" y="2779909"/>
            <a:ext cx="665278" cy="457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514931" y="3910893"/>
            <a:ext cx="506527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Data Analysis 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  <p:pic>
        <p:nvPicPr>
          <p:cNvPr id="71" name="图片 70" descr="黑白色的标志&#10;&#10;中度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250" y="404534"/>
            <a:ext cx="1722758" cy="48528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68" y="1382190"/>
            <a:ext cx="7571020" cy="49741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93568" y="223044"/>
            <a:ext cx="5814868" cy="654327"/>
            <a:chOff x="463682" y="527844"/>
            <a:chExt cx="5814868" cy="654327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4107" y="1182171"/>
              <a:ext cx="89968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63682" y="527844"/>
              <a:ext cx="5814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i="0" u="none" strike="noStrike" kern="1200" cap="none" spc="0" normalizeH="0" baseline="0" noProof="0" dirty="0">
                  <a:ln>
                    <a:noFill/>
                  </a:ln>
                  <a:solidFill>
                    <a:srgbClr val="94070A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Difference</a:t>
              </a:r>
              <a:r>
                <a:rPr lang="en-US" altLang="zh-CN" sz="3200" dirty="0">
                  <a:solidFill>
                    <a:srgbClr val="94070A"/>
                  </a:solidFill>
                  <a:latin typeface="微软雅黑"/>
                  <a:ea typeface="微软雅黑"/>
                </a:rPr>
                <a:t>-In-</a:t>
              </a:r>
              <a:r>
                <a:rPr lang="en-US" altLang="zh-CN" sz="3200" b="1" dirty="0">
                  <a:solidFill>
                    <a:srgbClr val="94070A"/>
                  </a:solidFill>
                  <a:latin typeface="微软雅黑"/>
                  <a:ea typeface="微软雅黑"/>
                </a:rPr>
                <a:t>Differences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7841095" y="1782618"/>
            <a:ext cx="3937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FTE = </a:t>
            </a:r>
            <a:endParaRPr lang="en-US" altLang="zh-CN" sz="2400" dirty="0"/>
          </a:p>
          <a:p>
            <a:r>
              <a:rPr lang="en-US" altLang="zh-CN" sz="2400" dirty="0"/>
              <a:t>Full-time employees + </a:t>
            </a:r>
            <a:endParaRPr lang="en-US" altLang="zh-CN" sz="2400" dirty="0"/>
          </a:p>
          <a:p>
            <a:r>
              <a:rPr lang="en-US" altLang="zh-CN" sz="2400" dirty="0"/>
              <a:t>0.5 * Part-time employees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745067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黑白色的标志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081" y="329205"/>
            <a:ext cx="1322213" cy="3724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panose="020B0604020202090204" pitchFamily="34" charset="0"/>
                <a:ea typeface="微软雅黑"/>
                <a:cs typeface="Arial" panose="020B060402020209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90204" pitchFamily="34" charset="0"/>
              <a:ea typeface="微软雅黑"/>
              <a:cs typeface="Arial" panose="020B060402020209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3568" y="223044"/>
            <a:ext cx="5814868" cy="654327"/>
            <a:chOff x="463682" y="527844"/>
            <a:chExt cx="5814868" cy="654327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4107" y="1182171"/>
              <a:ext cx="89968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63682" y="527844"/>
              <a:ext cx="5814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94070A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Difference</a:t>
              </a: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94070A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-In-</a:t>
              </a:r>
              <a:r>
                <a:rPr kumimoji="0" lang="en-US" altLang="zh-CN" sz="3200" i="0" u="none" strike="noStrike" kern="1200" cap="none" spc="0" normalizeH="0" baseline="0" noProof="0" dirty="0">
                  <a:ln>
                    <a:noFill/>
                  </a:ln>
                  <a:solidFill>
                    <a:srgbClr val="94070A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Differences</a:t>
              </a:r>
              <a:endPara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94070A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93" y="1035067"/>
            <a:ext cx="6548456" cy="547493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449" y="1698733"/>
            <a:ext cx="3829584" cy="50489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449" y="2292177"/>
            <a:ext cx="3667637" cy="485843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2449" y="3186468"/>
            <a:ext cx="4315427" cy="20576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北京大学-红色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4070A"/>
      </a:accent1>
      <a:accent2>
        <a:srgbClr val="D7C8B5"/>
      </a:accent2>
      <a:accent3>
        <a:srgbClr val="A5A5A5"/>
      </a:accent3>
      <a:accent4>
        <a:srgbClr val="0B4065"/>
      </a:accent4>
      <a:accent5>
        <a:srgbClr val="5B9BD5"/>
      </a:accent5>
      <a:accent6>
        <a:srgbClr val="70AD47"/>
      </a:accent6>
      <a:hlink>
        <a:srgbClr val="94070A"/>
      </a:hlink>
      <a:folHlink>
        <a:srgbClr val="954F72"/>
      </a:folHlink>
    </a:clrScheme>
    <a:fontScheme name="loawae3m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914</Words>
  <Application>WPS Presentation</Application>
  <PresentationFormat>宽屏</PresentationFormat>
  <Paragraphs>124</Paragraphs>
  <Slides>29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7" baseType="lpstr">
      <vt:lpstr>Arial</vt:lpstr>
      <vt:lpstr>宋体</vt:lpstr>
      <vt:lpstr>Wingdings</vt:lpstr>
      <vt:lpstr>微软雅黑</vt:lpstr>
      <vt:lpstr>汉仪旗黑</vt:lpstr>
      <vt:lpstr>微软雅黑</vt:lpstr>
      <vt:lpstr>等线</vt:lpstr>
      <vt:lpstr>等线</vt:lpstr>
      <vt:lpstr>汉仪中等线KW</vt:lpstr>
      <vt:lpstr>宋体</vt:lpstr>
      <vt:lpstr>Arial Unicode MS</vt:lpstr>
      <vt:lpstr>Arial</vt:lpstr>
      <vt:lpstr>Calibri</vt:lpstr>
      <vt:lpstr>Helvetica Neue</vt:lpstr>
      <vt:lpstr>微软雅黑</vt:lpstr>
      <vt:lpstr>等线</vt:lpstr>
      <vt:lpstr>汉仪书宋二KW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Minimum Wages and Employment: A Case Study of the Fast-Food Industry in New Jersey and Pennsylvania</dc:title>
  <dc:creator>龙 陈</dc:creator>
  <cp:lastModifiedBy>虚无与信条</cp:lastModifiedBy>
  <cp:revision>19</cp:revision>
  <dcterms:created xsi:type="dcterms:W3CDTF">2025-06-04T06:15:17Z</dcterms:created>
  <dcterms:modified xsi:type="dcterms:W3CDTF">2025-06-04T06:15:17Z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A5509A6B87D7BDEAD9D03F68BA157EDE_42</vt:lpwstr>
  </property>
  <property fmtid="{D5CDD505-2E9C-101B-9397-08002B2CF9AE}" pid="3" name="KSOProductBuildVer">
    <vt:lpwstr>1033-7.4.1.8983</vt:lpwstr>
  </property>
</Properties>
</file>

<file path=docProps/thumbnail.jpeg>
</file>